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71" r:id="rId7"/>
    <p:sldId id="272" r:id="rId8"/>
    <p:sldId id="273" r:id="rId9"/>
    <p:sldId id="264" r:id="rId10"/>
    <p:sldId id="260" r:id="rId11"/>
    <p:sldId id="275" r:id="rId12"/>
    <p:sldId id="265" r:id="rId13"/>
    <p:sldId id="259" r:id="rId14"/>
    <p:sldId id="277" r:id="rId15"/>
    <p:sldId id="278" r:id="rId16"/>
    <p:sldId id="279" r:id="rId17"/>
    <p:sldId id="280" r:id="rId18"/>
    <p:sldId id="283" r:id="rId19"/>
    <p:sldId id="281" r:id="rId20"/>
    <p:sldId id="282" r:id="rId21"/>
    <p:sldId id="285" r:id="rId22"/>
    <p:sldId id="28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95271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80497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03650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11362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46660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94539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17300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24656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97934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079927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97524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4489D-A242-447E-AB21-BD341CF2A6D1}" type="datetimeFigureOut">
              <a:rPr lang="ru-RU" smtClean="0"/>
              <a:pPr/>
              <a:t>12.11.2022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27F0A-3E1F-4E5B-AC18-CE138CEBE38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15180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xpert\Documents\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81428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xpert\Documents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989970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597" y="13752"/>
            <a:ext cx="9036496" cy="71711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dirty="0" smtClean="0">
                <a:solidFill>
                  <a:srgbClr val="00B0F0"/>
                </a:solidFill>
              </a:rPr>
              <a:t>Маленькая </a:t>
            </a:r>
            <a:r>
              <a:rPr lang="ru-RU" sz="11500" dirty="0" err="1" smtClean="0">
                <a:solidFill>
                  <a:srgbClr val="00B0F0"/>
                </a:solidFill>
              </a:rPr>
              <a:t>подсказочка</a:t>
            </a:r>
            <a:r>
              <a:rPr lang="ru-RU" sz="11500" dirty="0" smtClean="0">
                <a:solidFill>
                  <a:srgbClr val="00B0F0"/>
                </a:solidFill>
              </a:rPr>
              <a:t> на большую контрольную</a:t>
            </a:r>
            <a:endParaRPr lang="ru-RU" sz="115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43676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Expert\Documents\90813557_b7308bba2f5ad067c0e4885564a_pre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254197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xpert\Documents\fb-1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48" y="-1"/>
            <a:ext cx="9145947" cy="68579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52611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3346" y="620688"/>
            <a:ext cx="9144000" cy="540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500" dirty="0" smtClean="0">
                <a:solidFill>
                  <a:srgbClr val="0070C0"/>
                </a:solidFill>
              </a:rPr>
              <a:t>Деление натуральных чисел</a:t>
            </a:r>
            <a:endParaRPr lang="ru-RU" sz="115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2137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Expert\Documents\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03326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xpert\Documents\i (5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624352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Expert\Documents\56b4d11992b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77547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xpert\Documents\i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63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453202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xpert\Documents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09831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Expert\Documents\img18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67970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xpert\Documents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37738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1323" y="59701"/>
            <a:ext cx="91440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900" dirty="0" smtClean="0">
                <a:solidFill>
                  <a:srgbClr val="CC0099"/>
                </a:solidFill>
              </a:rPr>
              <a:t>К</a:t>
            </a:r>
            <a:r>
              <a:rPr lang="ru-RU" sz="23900" dirty="0" smtClean="0">
                <a:solidFill>
                  <a:srgbClr val="FFFF00"/>
                </a:solidFill>
              </a:rPr>
              <a:t>о</a:t>
            </a:r>
            <a:r>
              <a:rPr lang="ru-RU" sz="23900" dirty="0" smtClean="0">
                <a:solidFill>
                  <a:srgbClr val="92D050"/>
                </a:solidFill>
              </a:rPr>
              <a:t>н</a:t>
            </a:r>
            <a:r>
              <a:rPr lang="ru-RU" sz="23900" dirty="0" smtClean="0">
                <a:solidFill>
                  <a:srgbClr val="7030A0"/>
                </a:solidFill>
              </a:rPr>
              <a:t>е</a:t>
            </a:r>
            <a:r>
              <a:rPr lang="ru-RU" sz="23900" dirty="0" smtClean="0">
                <a:solidFill>
                  <a:srgbClr val="00B0F0"/>
                </a:solidFill>
              </a:rPr>
              <a:t>ц</a:t>
            </a:r>
            <a:endParaRPr lang="ru-RU" sz="23900" dirty="0">
              <a:solidFill>
                <a:srgbClr val="00B0F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429000"/>
            <a:ext cx="774035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900" dirty="0" smtClean="0">
                <a:solidFill>
                  <a:srgbClr val="FF0000"/>
                </a:solidFill>
              </a:rPr>
              <a:t>Удачи</a:t>
            </a:r>
            <a:endParaRPr lang="ru-RU" sz="19900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86724" y="2420888"/>
            <a:ext cx="201520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700" dirty="0" smtClean="0">
                <a:solidFill>
                  <a:srgbClr val="FFC000"/>
                </a:solidFill>
              </a:rPr>
              <a:t>!</a:t>
            </a:r>
            <a:endParaRPr lang="ru-RU" sz="28700" dirty="0">
              <a:solidFill>
                <a:srgbClr val="FFC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476672"/>
            <a:ext cx="7920880" cy="50405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3068960"/>
            <a:ext cx="8246356" cy="36004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76672"/>
            <a:ext cx="432048" cy="295232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676456" y="476672"/>
            <a:ext cx="325476" cy="2952328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54799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xpert\Documents\pamy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6854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468863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Expert\Documents\img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515878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Expert\Documents\9892968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770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142422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xpert\Documents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889708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xpert\Documents\i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705000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Expert\Documents\i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949076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Expert\Documents\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350485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11</Words>
  <Application>Microsoft Office PowerPoint</Application>
  <PresentationFormat>Экран (4:3)</PresentationFormat>
  <Paragraphs>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Expert</dc:creator>
  <cp:lastModifiedBy>1</cp:lastModifiedBy>
  <cp:revision>13</cp:revision>
  <dcterms:created xsi:type="dcterms:W3CDTF">2016-10-31T09:06:28Z</dcterms:created>
  <dcterms:modified xsi:type="dcterms:W3CDTF">2022-11-12T20:40:42Z</dcterms:modified>
</cp:coreProperties>
</file>