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05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E43C-73DD-41BE-A97F-F22D98ECA737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42B1291-C708-4B84-B70B-EC9C0539B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E43C-73DD-41BE-A97F-F22D98ECA737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B1291-C708-4B84-B70B-EC9C0539B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E43C-73DD-41BE-A97F-F22D98ECA737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B1291-C708-4B84-B70B-EC9C0539B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E43C-73DD-41BE-A97F-F22D98ECA737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42B1291-C708-4B84-B70B-EC9C0539B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E43C-73DD-41BE-A97F-F22D98ECA737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B1291-C708-4B84-B70B-EC9C0539B7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E43C-73DD-41BE-A97F-F22D98ECA737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B1291-C708-4B84-B70B-EC9C0539B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E43C-73DD-41BE-A97F-F22D98ECA737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42B1291-C708-4B84-B70B-EC9C0539B7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E43C-73DD-41BE-A97F-F22D98ECA737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B1291-C708-4B84-B70B-EC9C0539B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E43C-73DD-41BE-A97F-F22D98ECA737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B1291-C708-4B84-B70B-EC9C0539B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E43C-73DD-41BE-A97F-F22D98ECA737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B1291-C708-4B84-B70B-EC9C0539B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E43C-73DD-41BE-A97F-F22D98ECA737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B1291-C708-4B84-B70B-EC9C0539B7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2BFE43C-73DD-41BE-A97F-F22D98ECA737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42B1291-C708-4B84-B70B-EC9C0539B7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428736"/>
            <a:ext cx="6500858" cy="3286148"/>
          </a:xfrm>
        </p:spPr>
        <p:txBody>
          <a:bodyPr>
            <a:prstTxWarp prst="textStop">
              <a:avLst/>
            </a:prstTxWarp>
            <a:normAutofit/>
          </a:bodyPr>
          <a:lstStyle/>
          <a:p>
            <a:pPr algn="ctr"/>
            <a:r>
              <a:rPr lang="ru-RU" b="1" dirty="0" smtClean="0"/>
              <a:t>Прочитай </a:t>
            </a:r>
            <a:br>
              <a:rPr lang="ru-RU" b="1" dirty="0" smtClean="0"/>
            </a:br>
            <a:r>
              <a:rPr lang="ru-RU" b="1" dirty="0" smtClean="0"/>
              <a:t>и </a:t>
            </a:r>
            <a:br>
              <a:rPr lang="ru-RU" b="1" dirty="0" smtClean="0"/>
            </a:br>
            <a:r>
              <a:rPr lang="ru-RU" b="1" dirty="0" smtClean="0"/>
              <a:t>Повтори </a:t>
            </a:r>
            <a:br>
              <a:rPr lang="ru-RU" b="1" dirty="0" smtClean="0"/>
            </a:br>
            <a:r>
              <a:rPr lang="ru-RU" b="1" dirty="0" err="1" smtClean="0"/>
              <a:t>чистоговорки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b627be8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428868"/>
            <a:ext cx="4000528" cy="3643305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4" name="Рисунок 3" descr="касс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428868"/>
            <a:ext cx="3890795" cy="3643338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000100" y="785794"/>
            <a:ext cx="70599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4000" b="1" i="0" u="none" strike="noStrike" cap="non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ea typeface="Times New Roman" pitchFamily="18" charset="0"/>
              </a:rPr>
              <a:t>Аса-аса-аса — колбаса и касса. 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олос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3" y="1571612"/>
            <a:ext cx="3571989" cy="4554286"/>
          </a:xfrm>
          <a:prstGeom prst="rect">
            <a:avLst/>
          </a:prstGeom>
        </p:spPr>
      </p:pic>
      <p:pic>
        <p:nvPicPr>
          <p:cNvPr id="4" name="Рисунок 3" descr="кос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1500174"/>
            <a:ext cx="3419475" cy="4572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00100" y="571480"/>
            <a:ext cx="72346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4000" b="1" i="0" u="none" strike="noStrike" cap="none" spc="0" normalizeH="0" baseline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Narrow" pitchFamily="34" charset="0"/>
                <a:ea typeface="Times New Roman" pitchFamily="18" charset="0"/>
              </a:rPr>
              <a:t>Осы-осы-осы — волосы и косы. </a:t>
            </a:r>
            <a:endParaRPr lang="ru-RU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ZNQOCAOG6Q4OCAYK68TYCAC09STBCAC8KZSECAVGMC4GCA41L8KICAUM70J8CANO6KCGCADRBG6ZCAP1OU79CAWAE72ECA1NSXI4CACY9WOACAV5O3XOCARQUK61CARS5R1MCAP1K3B8CA4182P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643050"/>
            <a:ext cx="3429024" cy="4594227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pic>
        <p:nvPicPr>
          <p:cNvPr id="4" name="Рисунок 3" descr="бус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1674657"/>
            <a:ext cx="4360766" cy="3111665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714356"/>
            <a:ext cx="73164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4000" b="1" i="0" u="none" strike="noStrike" cap="none" spc="0" normalizeH="0" baseline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Narrow" pitchFamily="34" charset="0"/>
                <a:ea typeface="Times New Roman" pitchFamily="18" charset="0"/>
              </a:rPr>
              <a:t>Усы-усы-усы — сарафан и бусы. </a:t>
            </a:r>
            <a:endParaRPr lang="ru-RU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лас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643182"/>
            <a:ext cx="3606111" cy="3830972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pic>
        <p:nvPicPr>
          <p:cNvPr id="4" name="Рисунок 3" descr="мас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1071546"/>
            <a:ext cx="3810012" cy="2571768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pic>
        <p:nvPicPr>
          <p:cNvPr id="5" name="Рисунок 4" descr="кас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3643314"/>
            <a:ext cx="3549262" cy="2650855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571472" y="285728"/>
            <a:ext cx="805861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4000" b="1" i="0" u="none" strike="noStrike" cap="none" spc="0" normalizeH="0" baseline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Аска-аска-аска</a:t>
            </a:r>
            <a:r>
              <a:rPr kumimoji="0" lang="ru-RU" sz="4000" b="1" i="0" u="none" strike="noStrike" cap="none" spc="0" normalizeH="0" baseline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— ласка, маска, каска</a:t>
            </a:r>
            <a:r>
              <a:rPr kumimoji="0" lang="ru-RU" sz="4000" b="1" i="0" u="none" strike="noStrike" cap="none" spc="0" normalizeH="0" baseline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</a:rPr>
              <a:t> </a:t>
            </a:r>
            <a:endParaRPr lang="ru-RU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1256056-f4f2db902c0b1b35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714356"/>
            <a:ext cx="4357718" cy="555766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57422" y="5429264"/>
            <a:ext cx="4357718" cy="923330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М</a:t>
            </a:r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о</a:t>
            </a:r>
            <a:r>
              <a:rPr lang="ru-RU" sz="54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л</a:t>
            </a:r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о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д</a:t>
            </a:r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е</a:t>
            </a:r>
            <a:r>
              <a:rPr lang="ru-RU" sz="54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ц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амока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928802"/>
            <a:ext cx="2714595" cy="3891892"/>
          </a:xfrm>
          <a:prstGeom prst="rect">
            <a:avLst/>
          </a:prstGeom>
        </p:spPr>
      </p:pic>
      <p:pic>
        <p:nvPicPr>
          <p:cNvPr id="4" name="Рисунок 3" descr="ZIDLQCAPWRQJUCARLULP8CA1L35UHCADI6YM3CAWNJ1KICATW6VP3CAUDMIPOCA0A4RNLCABAI4OVCADS3VPMCAJ3R3ZYCA9S216WCATWKFV9CAM18H3ACA3RGH2GCAG3CSF8CA1RL4EOCAWY2JK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1928802"/>
            <a:ext cx="2714644" cy="3893347"/>
          </a:xfrm>
          <a:prstGeom prst="rect">
            <a:avLst/>
          </a:prstGeom>
        </p:spPr>
      </p:pic>
      <p:pic>
        <p:nvPicPr>
          <p:cNvPr id="5" name="Рисунок 4" descr="L6Y80CATXJRKICAQTXMQHCAU4SN0RCAXAB4AMCA55PH1QCAP62V0SCAUIF9Z9CAX0MCO8CABM17EXCAZ261XJCAVRRMYTCAPD625BCADOFA7UCAX5F0A2CAMVUP0RCAOTBTSDCAQTLUE6CAKL8EM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1928802"/>
            <a:ext cx="2485754" cy="392909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28662" y="357166"/>
            <a:ext cx="71609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4000" b="1" i="0" u="none" strike="noStrike" cap="none" spc="50" normalizeH="0" baseline="0" dirty="0" err="1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ea typeface="Times New Roman" pitchFamily="18" charset="0"/>
              </a:rPr>
              <a:t>Са-са-са</a:t>
            </a:r>
            <a:r>
              <a:rPr kumimoji="0" lang="ru-RU" sz="4000" b="1" i="0" u="none" strike="noStrike" cap="none" spc="50" normalizeH="0" baseline="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ea typeface="Times New Roman" pitchFamily="18" charset="0"/>
              </a:rPr>
              <a:t> — самокат, сова, лиса. </a:t>
            </a:r>
            <a:endParaRPr lang="ru-RU" sz="4000" b="1" cap="none" spc="50" dirty="0">
              <a:ln w="11430"/>
              <a:solidFill>
                <a:schemeClr val="tx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ос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1" y="1285860"/>
            <a:ext cx="3286148" cy="4643470"/>
          </a:xfrm>
          <a:prstGeom prst="rect">
            <a:avLst/>
          </a:prstGeom>
        </p:spPr>
      </p:pic>
      <p:pic>
        <p:nvPicPr>
          <p:cNvPr id="4" name="Рисунок 3" descr="волос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1428736"/>
            <a:ext cx="2766516" cy="4500594"/>
          </a:xfrm>
          <a:prstGeom prst="rect">
            <a:avLst/>
          </a:prstGeom>
        </p:spPr>
      </p:pic>
      <p:pic>
        <p:nvPicPr>
          <p:cNvPr id="5" name="Рисунок 4" descr="ус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4143380"/>
            <a:ext cx="2428892" cy="17859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20" y="428604"/>
            <a:ext cx="72827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4000" b="1" i="0" u="none" strike="noStrike" cap="none" spc="0" normalizeH="0" baseline="0" dirty="0" err="1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  <a:ea typeface="Times New Roman" pitchFamily="18" charset="0"/>
              </a:rPr>
              <a:t>Сы-сы-сы</a:t>
            </a:r>
            <a:r>
              <a:rPr kumimoji="0" lang="ru-RU" sz="4000" b="1" i="0" u="none" strike="noStrike" cap="none" spc="0" normalizeH="0" baseline="0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  <a:ea typeface="Times New Roman" pitchFamily="18" charset="0"/>
              </a:rPr>
              <a:t> — косы, волосы, усы. </a:t>
            </a:r>
            <a:endParaRPr lang="ru-RU" sz="4000" b="1" cap="none" spc="0" dirty="0">
              <a:ln w="1905"/>
              <a:solidFill>
                <a:schemeClr val="tx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олес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25372" y="4429132"/>
            <a:ext cx="2881533" cy="2143140"/>
          </a:xfrm>
          <a:prstGeom prst="rect">
            <a:avLst/>
          </a:prstGeom>
        </p:spPr>
      </p:pic>
      <p:pic>
        <p:nvPicPr>
          <p:cNvPr id="4" name="Рисунок 3" descr="собо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16" y="1214422"/>
            <a:ext cx="4191029" cy="3143272"/>
          </a:xfrm>
          <a:prstGeom prst="rect">
            <a:avLst/>
          </a:prstGeom>
        </p:spPr>
      </p:pic>
      <p:pic>
        <p:nvPicPr>
          <p:cNvPr id="5" name="Рисунок 4" descr="сод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357562"/>
            <a:ext cx="2046228" cy="310515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472" y="357166"/>
            <a:ext cx="73436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kumimoji="0" lang="ru-RU" sz="4000" b="1" i="0" u="none" strike="noStrike" cap="none" spc="0" normalizeH="0" baseline="0" dirty="0" err="1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Narrow" pitchFamily="34" charset="0"/>
                <a:ea typeface="Times New Roman" pitchFamily="18" charset="0"/>
              </a:rPr>
              <a:t>Со-со-со</a:t>
            </a:r>
            <a:r>
              <a:rPr kumimoji="0" lang="ru-RU" sz="4000" b="1" i="0" u="none" strike="noStrike" cap="none" spc="0" normalizeH="0" baseline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Narrow" pitchFamily="34" charset="0"/>
                <a:ea typeface="Times New Roman" pitchFamily="18" charset="0"/>
              </a:rPr>
              <a:t> — сода, соболь, колесо. </a:t>
            </a:r>
            <a:endParaRPr lang="ru-RU" sz="4000" b="1" cap="none" spc="0" dirty="0">
              <a:ln w="11430"/>
              <a:solidFill>
                <a:schemeClr val="tx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утас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3786190"/>
            <a:ext cx="3777492" cy="2786082"/>
          </a:xfrm>
          <a:prstGeom prst="rect">
            <a:avLst/>
          </a:prstGeom>
        </p:spPr>
      </p:pic>
      <p:pic>
        <p:nvPicPr>
          <p:cNvPr id="4" name="Рисунок 3" descr="посуд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1071546"/>
            <a:ext cx="4714908" cy="3065069"/>
          </a:xfrm>
          <a:prstGeom prst="rect">
            <a:avLst/>
          </a:prstGeom>
        </p:spPr>
      </p:pic>
      <p:pic>
        <p:nvPicPr>
          <p:cNvPr id="5" name="Рисунок 4" descr="суп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708378"/>
            <a:ext cx="3571900" cy="28257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85852" y="357166"/>
            <a:ext cx="68900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kumimoji="0" lang="ru-RU" sz="4000" b="1" i="0" u="none" strike="noStrike" cap="none" spc="0" normalizeH="0" baseline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Narrow" pitchFamily="34" charset="0"/>
                <a:ea typeface="Times New Roman" pitchFamily="18" charset="0"/>
              </a:rPr>
              <a:t>Су-су-су — суп, посуда, путасу. </a:t>
            </a:r>
            <a:endParaRPr lang="ru-RU" sz="4000" b="1" cap="none" spc="0" dirty="0">
              <a:ln w="11430"/>
              <a:solidFill>
                <a:schemeClr val="tx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W030CAM3HV50CAXNI0I3CAEMIHSPCAIYD862CAU4PQE6CAM0V26HCACXRBKKCAWLCDE4CA6IFIYPCAYBCL0RCA32QI18CAYWGA80CAX7K01SCADMXU51CA4ZKCD0CAA66ZHXCAIRV9BFCA1IP8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2357430"/>
            <a:ext cx="2295802" cy="4038399"/>
          </a:xfrm>
          <a:prstGeom prst="rect">
            <a:avLst/>
          </a:prstGeom>
        </p:spPr>
      </p:pic>
      <p:pic>
        <p:nvPicPr>
          <p:cNvPr id="4" name="Рисунок 3" descr="масл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000108"/>
            <a:ext cx="4572032" cy="2286016"/>
          </a:xfrm>
          <a:prstGeom prst="rect">
            <a:avLst/>
          </a:prstGeom>
        </p:spPr>
      </p:pic>
      <p:pic>
        <p:nvPicPr>
          <p:cNvPr id="5" name="Рисунок 4" descr="паста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02566" y="3429000"/>
            <a:ext cx="2536321" cy="297076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7158" y="214290"/>
            <a:ext cx="72010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kumimoji="0" lang="ru-RU" sz="4000" b="1" i="0" u="none" strike="noStrike" cap="none" spc="0" normalizeH="0" baseline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Narrow" pitchFamily="34" charset="0"/>
                <a:ea typeface="Times New Roman" pitchFamily="18" charset="0"/>
              </a:rPr>
              <a:t>Ас-ас-ас — масло, паста, ананас. </a:t>
            </a:r>
            <a:endParaRPr lang="ru-RU" sz="4000" b="1" cap="none" spc="0" dirty="0">
              <a:ln w="11430"/>
              <a:solidFill>
                <a:schemeClr val="tx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ипари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9" y="1000108"/>
            <a:ext cx="3000396" cy="5333998"/>
          </a:xfrm>
          <a:prstGeom prst="rect">
            <a:avLst/>
          </a:prstGeom>
        </p:spPr>
      </p:pic>
      <p:pic>
        <p:nvPicPr>
          <p:cNvPr id="4" name="Рисунок 3" descr="Бори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1071546"/>
            <a:ext cx="2643206" cy="3956894"/>
          </a:xfrm>
          <a:prstGeom prst="rect">
            <a:avLst/>
          </a:prstGeom>
        </p:spPr>
      </p:pic>
      <p:pic>
        <p:nvPicPr>
          <p:cNvPr id="5" name="Рисунок 4" descr="ири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4000504"/>
            <a:ext cx="2547934" cy="25479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20" y="285728"/>
            <a:ext cx="73597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kumimoji="0" lang="ru-RU" sz="4000" b="1" i="0" u="none" strike="noStrike" cap="none" spc="0" normalizeH="0" baseline="0" dirty="0" err="1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Narrow" pitchFamily="34" charset="0"/>
                <a:ea typeface="Times New Roman" pitchFamily="18" charset="0"/>
              </a:rPr>
              <a:t>Ис-ис-ис</a:t>
            </a:r>
            <a:r>
              <a:rPr kumimoji="0" lang="ru-RU" sz="4000" b="1" i="0" u="none" strike="noStrike" cap="none" spc="0" normalizeH="0" baseline="0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Narrow" pitchFamily="34" charset="0"/>
                <a:ea typeface="Times New Roman" pitchFamily="18" charset="0"/>
              </a:rPr>
              <a:t> — кипарис, Борис, ирис. </a:t>
            </a:r>
            <a:endParaRPr lang="ru-RU" sz="4000" b="1" cap="none" spc="0" dirty="0">
              <a:ln w="11430"/>
              <a:solidFill>
                <a:schemeClr val="tx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MDU5CA06UVCRCA84B00ACAVM05DLCAM1JXUVCASCNZYVCAEDRTZPCA1XG701CA2OZEFGCA6QWR87CAK4UJHPCAOBVVY0CAKVYZLICAXUNV4ECA1IERTFCA1TI23VCA7RVHI1CAZNRC2DCA9IF7W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3214662"/>
            <a:ext cx="2786082" cy="2786082"/>
          </a:xfrm>
          <a:prstGeom prst="rect">
            <a:avLst/>
          </a:prstGeom>
        </p:spPr>
      </p:pic>
      <p:pic>
        <p:nvPicPr>
          <p:cNvPr id="4" name="Рисунок 3" descr="колос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1452821"/>
            <a:ext cx="2929859" cy="4547947"/>
          </a:xfrm>
          <a:prstGeom prst="rect">
            <a:avLst/>
          </a:prstGeom>
        </p:spPr>
      </p:pic>
      <p:pic>
        <p:nvPicPr>
          <p:cNvPr id="5" name="Рисунок 4" descr="но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143248"/>
            <a:ext cx="2396616" cy="278606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00100" y="571480"/>
            <a:ext cx="724429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4000" b="1" i="0" u="none" strike="noStrike" cap="non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ea typeface="Times New Roman" pitchFamily="18" charset="0"/>
              </a:rPr>
              <a:t>Ос-ос-ос — нос, колос, абрикос. 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автобу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4000504"/>
            <a:ext cx="3976694" cy="2572424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pic>
        <p:nvPicPr>
          <p:cNvPr id="4" name="Рисунок 3" descr="вкус к жизн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357298"/>
            <a:ext cx="3620300" cy="2428892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pic>
        <p:nvPicPr>
          <p:cNvPr id="5" name="Рисунок 4" descr="карапуз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2714620"/>
            <a:ext cx="2683664" cy="3833806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77267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4000" b="1" i="0" u="none" strike="noStrike" cap="none" spc="50" normalizeH="0" baseline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ea typeface="Times New Roman" pitchFamily="18" charset="0"/>
              </a:rPr>
              <a:t>Ус-ус-ус — вкус, автобус, карапуз. 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170</TotalTime>
  <Words>92</Words>
  <Application>Microsoft Office PowerPoint</Application>
  <PresentationFormat>Экран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Прочитай  и  Повтори  чистоговорки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Повтори чистоговорки</dc:title>
  <dc:creator>Светлана</dc:creator>
  <cp:lastModifiedBy>1</cp:lastModifiedBy>
  <cp:revision>20</cp:revision>
  <dcterms:created xsi:type="dcterms:W3CDTF">2011-04-30T19:17:04Z</dcterms:created>
  <dcterms:modified xsi:type="dcterms:W3CDTF">2022-11-12T20:55:18Z</dcterms:modified>
</cp:coreProperties>
</file>