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67" r:id="rId13"/>
    <p:sldId id="260" r:id="rId14"/>
  </p:sldIdLst>
  <p:sldSz cx="9144000" cy="6858000" type="screen4x3"/>
  <p:notesSz cx="6858000" cy="9144000"/>
  <p:embeddedFontLst>
    <p:embeddedFont>
      <p:font typeface="Comic Sans MS" pitchFamily="66" charset="0"/>
      <p:regular r:id="rId15"/>
      <p:bold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816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photoshop-master.ru/adds/scrapbooking/17371-skrap-nabor-schastlivyiy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28860" y="908720"/>
            <a:ext cx="5715040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Математический диктант по теме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ln w="19050">
                <a:noFill/>
                <a:prstDash val="solid"/>
              </a:ln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«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Е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д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и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н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и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ц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ы 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и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з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м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е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р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е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н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и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я</a:t>
            </a:r>
            <a:r>
              <a:rPr lang="ru-RU" sz="6000" b="1" dirty="0" smtClean="0">
                <a:ln w="19050">
                  <a:noFill/>
                  <a:prstDash val="solid"/>
                </a:ln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ln w="19050">
                <a:noFill/>
                <a:prstDash val="solid"/>
              </a:ln>
              <a:solidFill>
                <a:schemeClr val="tx2"/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Часть </a:t>
            </a:r>
            <a:r>
              <a:rPr lang="ru-RU" sz="2000" dirty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1</a:t>
            </a:r>
            <a:endParaRPr lang="ru-RU" sz="2000" dirty="0" smtClean="0">
              <a:ln w="19050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500" dirty="0" smtClean="0">
              <a:ln w="19050">
                <a:noFill/>
                <a:prstDash val="solid"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2</a:t>
            </a:r>
            <a:r>
              <a:rPr lang="ru-RU" sz="200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2000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класс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ln w="19050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УМК любой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5143512"/>
            <a:ext cx="57549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 err="1" smtClean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Багандова</a:t>
            </a:r>
            <a:r>
              <a:rPr lang="ru-RU" sz="1400" dirty="0" smtClean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 З.З.</a:t>
            </a:r>
            <a:endParaRPr lang="ru-RU" sz="1400" dirty="0" smtClean="0">
              <a:solidFill>
                <a:srgbClr val="C00000"/>
              </a:solidFill>
              <a:latin typeface="Comic Sans MS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Вырази в сантиметрах</a:t>
            </a:r>
          </a:p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7 дм 5 см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9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000108"/>
            <a:ext cx="6457920" cy="457203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Девочки играли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шашки. Первая партия заняла у них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20 мин, а вторая –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10 мин больше. Сколько длилась вторая партия?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10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6480720" cy="720080"/>
          </a:xfrm>
        </p:spPr>
        <p:txBody>
          <a:bodyPr anchor="ctr"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</a:rPr>
              <a:t>Проверьте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</a:rPr>
              <a:t>себя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28860" y="1556792"/>
            <a:ext cx="6000792" cy="3672408"/>
          </a:xfrm>
          <a:prstGeom prst="rect">
            <a:avLst/>
          </a:prstGeom>
        </p:spPr>
        <p:txBody>
          <a:bodyPr numCol="2"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1.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7 см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2.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17 см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3.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10 см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4.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15 мин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5.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100 см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6.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40 дм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7.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30 мин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8. </a:t>
            </a:r>
            <a:r>
              <a:rPr lang="en-US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&lt;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9.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75 см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10.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30 мин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ru-RU" sz="4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2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14479" y="764704"/>
            <a:ext cx="6461957" cy="1995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Информационные источники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Алимпиева М. Н., Векшина Т. В. Математические диктанты. 2 класс. М.: ВАКО, 2017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Скрап-набор 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2"/>
              </a:rPr>
              <a:t>https://photoshop-master.ru/adds/scrapbooking/17371-skrap-nabor-schastlivyiy.html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Сколько сантиметров вычли из 13 см,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если получили 6 см?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Длина первого звена ломаной равна 9 см, длина второго звена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8 см. Чему равна длина ломаной?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Уменьшите 16 см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6 см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Маша потратила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решение задачи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10 мин, а Рита -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5 мин больше. Сколько времени решала задачу Рита?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Сколько сантиметров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в 1 м?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Сколько дециметров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в 4 м?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6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Сколько минут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половине часа?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7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268760"/>
            <a:ext cx="6457920" cy="430338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Поставь нужный знак</a:t>
            </a:r>
          </a:p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6 дм … 61 см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929586" y="357166"/>
            <a:ext cx="900000" cy="576064"/>
          </a:xfrm>
          <a:prstGeom prst="flowChartOnlineStorag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8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5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180</Words>
  <Application>Microsoft Office PowerPoint</Application>
  <PresentationFormat>Экран (4:3)</PresentationFormat>
  <Paragraphs>48</Paragraphs>
  <Slides>13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Comic Sans MS</vt:lpstr>
      <vt:lpstr>Calibri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Проверьте себя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класс</dc:title>
  <dc:creator>Фокина Лидия Петровна</dc:creator>
  <cp:keywords>Математический диктант</cp:keywords>
  <cp:lastModifiedBy>1</cp:lastModifiedBy>
  <cp:revision>77</cp:revision>
  <dcterms:created xsi:type="dcterms:W3CDTF">2014-07-06T18:18:01Z</dcterms:created>
  <dcterms:modified xsi:type="dcterms:W3CDTF">2022-11-12T20:24:09Z</dcterms:modified>
</cp:coreProperties>
</file>