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7" r:id="rId6"/>
    <p:sldId id="286" r:id="rId7"/>
    <p:sldId id="288" r:id="rId8"/>
    <p:sldId id="289" r:id="rId9"/>
    <p:sldId id="290" r:id="rId10"/>
    <p:sldId id="295" r:id="rId11"/>
    <p:sldId id="260" r:id="rId12"/>
    <p:sldId id="269" r:id="rId13"/>
    <p:sldId id="271" r:id="rId14"/>
    <p:sldId id="272" r:id="rId15"/>
    <p:sldId id="273" r:id="rId16"/>
    <p:sldId id="261" r:id="rId17"/>
    <p:sldId id="274" r:id="rId18"/>
    <p:sldId id="262" r:id="rId19"/>
    <p:sldId id="284" r:id="rId20"/>
    <p:sldId id="292" r:id="rId21"/>
    <p:sldId id="296" r:id="rId22"/>
    <p:sldId id="298" r:id="rId23"/>
    <p:sldId id="297" r:id="rId24"/>
    <p:sldId id="299" r:id="rId25"/>
    <p:sldId id="293" r:id="rId26"/>
    <p:sldId id="267" r:id="rId27"/>
    <p:sldId id="275" r:id="rId28"/>
    <p:sldId id="276" r:id="rId29"/>
    <p:sldId id="277" r:id="rId30"/>
    <p:sldId id="278" r:id="rId31"/>
    <p:sldId id="264" r:id="rId32"/>
    <p:sldId id="268" r:id="rId33"/>
    <p:sldId id="280" r:id="rId34"/>
    <p:sldId id="281" r:id="rId35"/>
    <p:sldId id="300" r:id="rId36"/>
    <p:sldId id="279" r:id="rId37"/>
    <p:sldId id="282" r:id="rId38"/>
  </p:sldIdLst>
  <p:sldSz cx="9144000" cy="6858000" type="screen4x3"/>
  <p:notesSz cx="6858000" cy="9144000"/>
  <p:defaultTextStyle>
    <a:defPPr>
      <a:defRPr lang="ru-RU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E6FF"/>
    <a:srgbClr val="CCECFF"/>
    <a:srgbClr val="FF0000"/>
    <a:srgbClr val="FA0000"/>
    <a:srgbClr val="000066"/>
    <a:srgbClr val="000099"/>
    <a:srgbClr val="CDEEFF"/>
    <a:srgbClr val="BD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89" autoAdjust="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4A00B-2B2C-4522-A81B-42FD7D7D6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F3CD4-D4CD-4EF2-A88A-AC7EFD7A7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013D7-5245-4FAB-8665-DDD9CDF13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C31E4-A8AB-4644-A873-C3C9BFB59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BB8BB-2EE6-4628-AB2C-32C256EA55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0BD27-D7AB-4481-B3B2-24078CA9FD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35B16-940D-4B2E-B567-288AE25CB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CA7B1-5D60-4601-943F-0F583B17F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34B1D-FFE3-4470-AA27-4996A23FC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2E6F5-C7AB-4A26-B48E-DB37D498D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9C5F5-723D-402B-904E-5D0B38575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A124ACA0-CDE3-46DA-8338-F5D13D3490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bo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57200"/>
            <a:ext cx="9388475" cy="571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Федор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304800"/>
            <a:ext cx="4214813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Литературные герои</a:t>
            </a:r>
          </a:p>
        </p:txBody>
      </p:sp>
      <p:pic>
        <p:nvPicPr>
          <p:cNvPr id="12291" name="Picture 16" descr="пятач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4495800"/>
            <a:ext cx="17462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17" descr="Федора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9988" y="2209800"/>
            <a:ext cx="2894012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18" descr="im0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838200"/>
            <a:ext cx="335280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9" descr="незнайка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852796">
            <a:off x="1981200" y="1143000"/>
            <a:ext cx="191293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20" descr="Дюймовочка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5938" y="3581400"/>
            <a:ext cx="22018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21" descr="золушка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3352800"/>
            <a:ext cx="2995613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Выбери нужную букву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9000" b="1" smtClean="0">
                <a:solidFill>
                  <a:srgbClr val="0000CC"/>
                </a:solidFill>
              </a:rPr>
              <a:t>(Н, н) </a:t>
            </a:r>
            <a:r>
              <a:rPr lang="ru-RU" sz="9000" b="1" smtClean="0"/>
              <a:t>езнайка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sz="9000" b="1" smtClean="0">
              <a:solidFill>
                <a:srgbClr val="0000CC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9000" b="1" smtClean="0">
                <a:solidFill>
                  <a:srgbClr val="0000CC"/>
                </a:solidFill>
              </a:rPr>
              <a:t>(К, к) </a:t>
            </a:r>
            <a:r>
              <a:rPr lang="ru-RU" sz="9000" b="1" smtClean="0"/>
              <a:t>арлсон</a:t>
            </a:r>
            <a:endParaRPr lang="ru-RU" sz="9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Выбери нужную букву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sz="10000" b="1" smtClean="0">
                <a:solidFill>
                  <a:srgbClr val="FF0000"/>
                </a:solidFill>
              </a:rPr>
              <a:t>Н</a:t>
            </a:r>
            <a:r>
              <a:rPr lang="ru-RU" sz="10000" b="1" smtClean="0"/>
              <a:t>езнайка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7200" b="1" smtClean="0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0000" b="1" smtClean="0">
                <a:solidFill>
                  <a:srgbClr val="FF0000"/>
                </a:solidFill>
              </a:rPr>
              <a:t>К</a:t>
            </a:r>
            <a:r>
              <a:rPr lang="ru-RU" sz="10000" b="1" smtClean="0"/>
              <a:t>арлсон</a:t>
            </a:r>
            <a:endParaRPr lang="ru-RU" sz="10000" smtClean="0"/>
          </a:p>
        </p:txBody>
      </p:sp>
      <p:pic>
        <p:nvPicPr>
          <p:cNvPr id="14340" name="Picture 4" descr="незнайк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1676400"/>
            <a:ext cx="19113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im033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62700" y="4530725"/>
            <a:ext cx="278130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Выбери нужную букву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9538" y="1676400"/>
            <a:ext cx="8991600" cy="4906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8000" b="1" smtClean="0">
                <a:solidFill>
                  <a:srgbClr val="0000CC"/>
                </a:solidFill>
              </a:rPr>
              <a:t>(Ф, </a:t>
            </a:r>
            <a:r>
              <a:rPr lang="ru-RU" sz="6600" b="1" smtClean="0">
                <a:solidFill>
                  <a:srgbClr val="0000CC"/>
                </a:solidFill>
              </a:rPr>
              <a:t>ф</a:t>
            </a:r>
            <a:r>
              <a:rPr lang="ru-RU" sz="8000" b="1" smtClean="0">
                <a:solidFill>
                  <a:srgbClr val="0000CC"/>
                </a:solidFill>
              </a:rPr>
              <a:t>) </a:t>
            </a:r>
            <a:r>
              <a:rPr lang="ru-RU" sz="8000" b="1" smtClean="0"/>
              <a:t>едора</a:t>
            </a:r>
          </a:p>
          <a:p>
            <a:pPr algn="ctr" eaLnBrk="1" hangingPunct="1">
              <a:buFontTx/>
              <a:buNone/>
            </a:pPr>
            <a:r>
              <a:rPr lang="ru-RU" sz="8000" b="1" smtClean="0">
                <a:solidFill>
                  <a:srgbClr val="0000CC"/>
                </a:solidFill>
              </a:rPr>
              <a:t>(Д, д) </a:t>
            </a:r>
            <a:r>
              <a:rPr lang="ru-RU" sz="8000" b="1" smtClean="0"/>
              <a:t>юймовочка </a:t>
            </a:r>
            <a:r>
              <a:rPr lang="ru-RU" sz="8000" b="1" smtClean="0">
                <a:solidFill>
                  <a:srgbClr val="0000CC"/>
                </a:solidFill>
              </a:rPr>
              <a:t>(З, з) </a:t>
            </a:r>
            <a:r>
              <a:rPr lang="ru-RU" sz="8000" b="1" smtClean="0"/>
              <a:t>олушка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Выбери нужную букву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534400" cy="4906963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8000" b="1" smtClean="0">
                <a:solidFill>
                  <a:srgbClr val="FF0000"/>
                </a:solidFill>
              </a:rPr>
              <a:t>Ф</a:t>
            </a:r>
            <a:r>
              <a:rPr lang="ru-RU" sz="8000" b="1" smtClean="0"/>
              <a:t>едора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ru-RU" sz="8000" b="1" smtClean="0">
                <a:solidFill>
                  <a:srgbClr val="FF0000"/>
                </a:solidFill>
              </a:rPr>
              <a:t>Д</a:t>
            </a:r>
            <a:r>
              <a:rPr lang="ru-RU" sz="8000" b="1" smtClean="0"/>
              <a:t>юймовочка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8000" b="1" smtClean="0">
                <a:solidFill>
                  <a:srgbClr val="FF0000"/>
                </a:solidFill>
              </a:rPr>
              <a:t>З</a:t>
            </a:r>
            <a:r>
              <a:rPr lang="ru-RU" sz="8000" b="1" smtClean="0"/>
              <a:t>олушка</a:t>
            </a:r>
          </a:p>
        </p:txBody>
      </p:sp>
      <p:pic>
        <p:nvPicPr>
          <p:cNvPr id="16388" name="Picture 4" descr="золушка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4724400"/>
            <a:ext cx="19621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Дюймовочка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276600"/>
            <a:ext cx="17621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Федора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914400"/>
            <a:ext cx="187801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89038"/>
            <a:ext cx="8229600" cy="5668962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3600" b="1" smtClean="0">
              <a:solidFill>
                <a:srgbClr val="0000CC"/>
              </a:solidFill>
            </a:endParaRPr>
          </a:p>
          <a:p>
            <a:pPr algn="ctr" eaLnBrk="1" hangingPunct="1">
              <a:buFontTx/>
              <a:buNone/>
            </a:pPr>
            <a:endParaRPr lang="ru-RU" sz="3600" b="1" smtClean="0">
              <a:solidFill>
                <a:srgbClr val="0000CC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sz="9000" b="1" smtClean="0">
                <a:solidFill>
                  <a:srgbClr val="0000CC"/>
                </a:solidFill>
              </a:rPr>
              <a:t>(П, п) </a:t>
            </a:r>
            <a:r>
              <a:rPr lang="ru-RU" sz="9000" b="1" smtClean="0"/>
              <a:t>ятачок</a:t>
            </a:r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Выбери нужную букву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6800" y="1143000"/>
            <a:ext cx="7239000" cy="4983163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3600" b="1" smtClean="0">
              <a:solidFill>
                <a:srgbClr val="0000CC"/>
              </a:solidFill>
            </a:endParaRPr>
          </a:p>
          <a:p>
            <a:pPr algn="ctr" eaLnBrk="1" hangingPunct="1">
              <a:buFontTx/>
              <a:buNone/>
            </a:pPr>
            <a:endParaRPr lang="ru-RU" sz="3600" b="1" smtClean="0">
              <a:solidFill>
                <a:srgbClr val="0000CC"/>
              </a:solidFill>
            </a:endParaRPr>
          </a:p>
          <a:p>
            <a:pPr eaLnBrk="1" hangingPunct="1">
              <a:buFontTx/>
              <a:buNone/>
            </a:pPr>
            <a:r>
              <a:rPr lang="ru-RU" sz="9000" b="1" smtClean="0">
                <a:solidFill>
                  <a:srgbClr val="FF0000"/>
                </a:solidFill>
              </a:rPr>
              <a:t>П</a:t>
            </a:r>
            <a:r>
              <a:rPr lang="ru-RU" sz="9000" b="1" smtClean="0"/>
              <a:t>ятачок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Выбери нужную букву</a:t>
            </a:r>
          </a:p>
        </p:txBody>
      </p:sp>
      <p:grpSp>
        <p:nvGrpSpPr>
          <p:cNvPr id="18436" name="Group 6"/>
          <p:cNvGrpSpPr>
            <a:grpSpLocks/>
          </p:cNvGrpSpPr>
          <p:nvPr/>
        </p:nvGrpSpPr>
        <p:grpSpPr bwMode="auto">
          <a:xfrm>
            <a:off x="5791200" y="1600200"/>
            <a:ext cx="3009900" cy="5029200"/>
            <a:chOff x="3696" y="960"/>
            <a:chExt cx="1896" cy="3168"/>
          </a:xfrm>
        </p:grpSpPr>
        <p:pic>
          <p:nvPicPr>
            <p:cNvPr id="18437" name="Picture 4" descr="Рисунок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8" y="1200"/>
              <a:ext cx="1704" cy="2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8" name="Rectangle 5"/>
            <p:cNvSpPr>
              <a:spLocks noChangeArrowheads="1"/>
            </p:cNvSpPr>
            <p:nvPr/>
          </p:nvSpPr>
          <p:spPr bwMode="auto">
            <a:xfrm>
              <a:off x="3696" y="960"/>
              <a:ext cx="672" cy="960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CCE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Изображение 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7"/>
          <p:cNvGrpSpPr>
            <a:grpSpLocks/>
          </p:cNvGrpSpPr>
          <p:nvPr/>
        </p:nvGrpSpPr>
        <p:grpSpPr bwMode="auto">
          <a:xfrm>
            <a:off x="260350" y="0"/>
            <a:ext cx="10515600" cy="6761163"/>
            <a:chOff x="144" y="0"/>
            <a:chExt cx="6624" cy="4259"/>
          </a:xfrm>
        </p:grpSpPr>
        <p:pic>
          <p:nvPicPr>
            <p:cNvPr id="20484" name="Picture 3" descr="europe_m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4" y="130"/>
              <a:ext cx="6624" cy="4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5" name="Oval 6"/>
            <p:cNvSpPr>
              <a:spLocks noChangeArrowheads="1"/>
            </p:cNvSpPr>
            <p:nvPr/>
          </p:nvSpPr>
          <p:spPr bwMode="auto">
            <a:xfrm>
              <a:off x="768" y="0"/>
              <a:ext cx="1056" cy="864"/>
            </a:xfrm>
            <a:prstGeom prst="ellipse">
              <a:avLst/>
            </a:prstGeom>
            <a:solidFill>
              <a:srgbClr val="CDEEFF"/>
            </a:solidFill>
            <a:ln w="9525">
              <a:solidFill>
                <a:srgbClr val="CDEE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483" name="Rectangle 8"/>
          <p:cNvSpPr>
            <a:spLocks noGrp="1" noChangeArrowheads="1"/>
          </p:cNvSpPr>
          <p:nvPr>
            <p:ph type="title"/>
          </p:nvPr>
        </p:nvSpPr>
        <p:spPr>
          <a:xfrm>
            <a:off x="-533400" y="-228600"/>
            <a:ext cx="5105400" cy="2133600"/>
          </a:xfrm>
          <a:noFill/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Сказочная </a:t>
            </a:r>
            <a:br>
              <a:rPr lang="ru-RU" sz="5400" b="1" smtClean="0">
                <a:solidFill>
                  <a:srgbClr val="000066"/>
                </a:solidFill>
              </a:rPr>
            </a:br>
            <a:r>
              <a:rPr lang="ru-RU" sz="5400" b="1" smtClean="0">
                <a:solidFill>
                  <a:srgbClr val="000066"/>
                </a:solidFill>
              </a:rPr>
              <a:t>карта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762000" y="1752600"/>
            <a:ext cx="1143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м</a:t>
            </a:r>
          </a:p>
        </p:txBody>
      </p:sp>
      <p:sp>
        <p:nvSpPr>
          <p:cNvPr id="3075" name="WordArt 5"/>
          <p:cNvSpPr>
            <a:spLocks noChangeArrowheads="1" noChangeShapeType="1" noTextEdit="1"/>
          </p:cNvSpPr>
          <p:nvPr/>
        </p:nvSpPr>
        <p:spPr bwMode="auto">
          <a:xfrm>
            <a:off x="2971800" y="3352800"/>
            <a:ext cx="1143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з</a:t>
            </a:r>
          </a:p>
        </p:txBody>
      </p:sp>
      <p:sp>
        <p:nvSpPr>
          <p:cNvPr id="3076" name="WordArt 6"/>
          <p:cNvSpPr>
            <a:spLocks noChangeArrowheads="1" noChangeShapeType="1" noTextEdit="1"/>
          </p:cNvSpPr>
          <p:nvPr/>
        </p:nvSpPr>
        <p:spPr bwMode="auto">
          <a:xfrm>
            <a:off x="5638800" y="5181600"/>
            <a:ext cx="1143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н</a:t>
            </a:r>
          </a:p>
        </p:txBody>
      </p:sp>
      <p:sp>
        <p:nvSpPr>
          <p:cNvPr id="3077" name="WordArt 7"/>
          <p:cNvSpPr>
            <a:spLocks noChangeArrowheads="1" noChangeShapeType="1" noTextEdit="1"/>
          </p:cNvSpPr>
          <p:nvPr/>
        </p:nvSpPr>
        <p:spPr bwMode="auto">
          <a:xfrm>
            <a:off x="914400" y="4419600"/>
            <a:ext cx="16002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ф</a:t>
            </a:r>
          </a:p>
        </p:txBody>
      </p:sp>
      <p:sp>
        <p:nvSpPr>
          <p:cNvPr id="3078" name="WordArt 9"/>
          <p:cNvSpPr>
            <a:spLocks noChangeArrowheads="1" noChangeShapeType="1" noTextEdit="1"/>
          </p:cNvSpPr>
          <p:nvPr/>
        </p:nvSpPr>
        <p:spPr bwMode="auto">
          <a:xfrm>
            <a:off x="7543800" y="3429000"/>
            <a:ext cx="1143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</a:t>
            </a:r>
          </a:p>
        </p:txBody>
      </p:sp>
      <p:sp>
        <p:nvSpPr>
          <p:cNvPr id="3079" name="WordArt 10"/>
          <p:cNvSpPr>
            <a:spLocks noChangeArrowheads="1" noChangeShapeType="1" noTextEdit="1"/>
          </p:cNvSpPr>
          <p:nvPr/>
        </p:nvSpPr>
        <p:spPr bwMode="auto">
          <a:xfrm>
            <a:off x="4953000" y="1905000"/>
            <a:ext cx="16764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Б</a:t>
            </a:r>
          </a:p>
        </p:txBody>
      </p:sp>
      <p:sp>
        <p:nvSpPr>
          <p:cNvPr id="3080" name="Rectangle 11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Найди лишнюю букву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10"/>
          <p:cNvGrpSpPr>
            <a:grpSpLocks/>
          </p:cNvGrpSpPr>
          <p:nvPr/>
        </p:nvGrpSpPr>
        <p:grpSpPr bwMode="auto">
          <a:xfrm>
            <a:off x="288925" y="0"/>
            <a:ext cx="10471150" cy="6778625"/>
            <a:chOff x="182" y="0"/>
            <a:chExt cx="6596" cy="4270"/>
          </a:xfrm>
        </p:grpSpPr>
        <p:sp>
          <p:nvSpPr>
            <p:cNvPr id="21511" name="Oval 7"/>
            <p:cNvSpPr>
              <a:spLocks noChangeArrowheads="1"/>
            </p:cNvSpPr>
            <p:nvPr/>
          </p:nvSpPr>
          <p:spPr bwMode="auto">
            <a:xfrm>
              <a:off x="1152" y="432"/>
              <a:ext cx="864" cy="768"/>
            </a:xfrm>
            <a:prstGeom prst="ellipse">
              <a:avLst/>
            </a:prstGeom>
            <a:solidFill>
              <a:srgbClr val="CDEEFF"/>
            </a:solidFill>
            <a:ln w="9525">
              <a:solidFill>
                <a:srgbClr val="CDEE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1512" name="Picture 8" descr="Россия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5F5F5"/>
                </a:clrFrom>
                <a:clrTo>
                  <a:srgbClr val="C5F5F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2" y="128"/>
              <a:ext cx="6596" cy="4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3" name="Oval 9"/>
            <p:cNvSpPr>
              <a:spLocks noChangeArrowheads="1"/>
            </p:cNvSpPr>
            <p:nvPr/>
          </p:nvSpPr>
          <p:spPr bwMode="auto">
            <a:xfrm>
              <a:off x="816" y="0"/>
              <a:ext cx="1056" cy="912"/>
            </a:xfrm>
            <a:prstGeom prst="ellipse">
              <a:avLst/>
            </a:prstGeom>
            <a:solidFill>
              <a:srgbClr val="CDEEFF"/>
            </a:solidFill>
            <a:ln w="9525">
              <a:solidFill>
                <a:srgbClr val="CDEE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1507" name="Text Box 11"/>
          <p:cNvSpPr txBox="1">
            <a:spLocks noChangeArrowheads="1"/>
          </p:cNvSpPr>
          <p:nvPr/>
        </p:nvSpPr>
        <p:spPr bwMode="auto">
          <a:xfrm>
            <a:off x="6781800" y="2232025"/>
            <a:ext cx="2362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400" b="1"/>
              <a:t>Россия</a:t>
            </a:r>
          </a:p>
        </p:txBody>
      </p:sp>
      <p:pic>
        <p:nvPicPr>
          <p:cNvPr id="21508" name="Picture 12" descr="Федора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0400" y="3200400"/>
            <a:ext cx="187801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3" descr="незнайка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852796">
            <a:off x="4419600" y="304800"/>
            <a:ext cx="191293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14"/>
          <p:cNvSpPr>
            <a:spLocks noGrp="1" noChangeArrowheads="1"/>
          </p:cNvSpPr>
          <p:nvPr>
            <p:ph type="title"/>
          </p:nvPr>
        </p:nvSpPr>
        <p:spPr>
          <a:xfrm>
            <a:off x="-990600" y="-304800"/>
            <a:ext cx="7620000" cy="1295400"/>
          </a:xfrm>
          <a:noFill/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0066"/>
                </a:solidFill>
              </a:rPr>
              <a:t>Сказочная карта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15"/>
          <p:cNvGrpSpPr>
            <a:grpSpLocks/>
          </p:cNvGrpSpPr>
          <p:nvPr/>
        </p:nvGrpSpPr>
        <p:grpSpPr bwMode="auto">
          <a:xfrm>
            <a:off x="225425" y="228600"/>
            <a:ext cx="10531475" cy="6550025"/>
            <a:chOff x="142" y="144"/>
            <a:chExt cx="6634" cy="4126"/>
          </a:xfrm>
        </p:grpSpPr>
        <p:grpSp>
          <p:nvGrpSpPr>
            <p:cNvPr id="22532" name="Group 7"/>
            <p:cNvGrpSpPr>
              <a:grpSpLocks/>
            </p:cNvGrpSpPr>
            <p:nvPr/>
          </p:nvGrpSpPr>
          <p:grpSpPr bwMode="auto">
            <a:xfrm>
              <a:off x="142" y="144"/>
              <a:ext cx="6634" cy="4126"/>
              <a:chOff x="0" y="-152"/>
              <a:chExt cx="5616" cy="4508"/>
            </a:xfrm>
          </p:grpSpPr>
          <p:pic>
            <p:nvPicPr>
              <p:cNvPr id="22535" name="Picture 8" descr="Швеция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C5F5F5"/>
                  </a:clrFrom>
                  <a:clrTo>
                    <a:srgbClr val="C5F5F5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-152"/>
                <a:ext cx="5616" cy="45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36" name="Oval 9"/>
              <p:cNvSpPr>
                <a:spLocks noChangeArrowheads="1"/>
              </p:cNvSpPr>
              <p:nvPr/>
            </p:nvSpPr>
            <p:spPr bwMode="auto">
              <a:xfrm>
                <a:off x="576" y="-144"/>
                <a:ext cx="720" cy="576"/>
              </a:xfrm>
              <a:prstGeom prst="ellipse">
                <a:avLst/>
              </a:prstGeom>
              <a:solidFill>
                <a:srgbClr val="CDEEFF"/>
              </a:solidFill>
              <a:ln w="9525">
                <a:solidFill>
                  <a:srgbClr val="CDEE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2533" name="Text Box 10"/>
            <p:cNvSpPr txBox="1">
              <a:spLocks noChangeArrowheads="1"/>
            </p:cNvSpPr>
            <p:nvPr/>
          </p:nvSpPr>
          <p:spPr bwMode="auto">
            <a:xfrm>
              <a:off x="1620" y="710"/>
              <a:ext cx="163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400" b="1"/>
                <a:t>Швеция</a:t>
              </a:r>
            </a:p>
          </p:txBody>
        </p:sp>
        <p:pic>
          <p:nvPicPr>
            <p:cNvPr id="22534" name="Picture 12" descr="im033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20" y="624"/>
              <a:ext cx="2112" cy="1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1" name="Rectangle 14"/>
          <p:cNvSpPr>
            <a:spLocks noGrp="1" noChangeArrowheads="1"/>
          </p:cNvSpPr>
          <p:nvPr>
            <p:ph type="title"/>
          </p:nvPr>
        </p:nvSpPr>
        <p:spPr>
          <a:xfrm>
            <a:off x="-1143000" y="-304800"/>
            <a:ext cx="7620000" cy="1295400"/>
          </a:xfrm>
          <a:noFill/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0066"/>
                </a:solidFill>
              </a:rPr>
              <a:t>Сказочная карта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10"/>
          <p:cNvGrpSpPr>
            <a:grpSpLocks/>
          </p:cNvGrpSpPr>
          <p:nvPr/>
        </p:nvGrpSpPr>
        <p:grpSpPr bwMode="auto">
          <a:xfrm>
            <a:off x="244475" y="177800"/>
            <a:ext cx="10515600" cy="6553200"/>
            <a:chOff x="154" y="112"/>
            <a:chExt cx="6624" cy="4128"/>
          </a:xfrm>
        </p:grpSpPr>
        <p:grpSp>
          <p:nvGrpSpPr>
            <p:cNvPr id="23556" name="Group 4"/>
            <p:cNvGrpSpPr>
              <a:grpSpLocks/>
            </p:cNvGrpSpPr>
            <p:nvPr/>
          </p:nvGrpSpPr>
          <p:grpSpPr bwMode="auto">
            <a:xfrm>
              <a:off x="154" y="112"/>
              <a:ext cx="6624" cy="4128"/>
              <a:chOff x="832" y="480"/>
              <a:chExt cx="4096" cy="3324"/>
            </a:xfrm>
          </p:grpSpPr>
          <p:pic>
            <p:nvPicPr>
              <p:cNvPr id="23559" name="Picture 5" descr="Дания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C5F5F5"/>
                  </a:clrFrom>
                  <a:clrTo>
                    <a:srgbClr val="C5F5F5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32" y="516"/>
                <a:ext cx="4096" cy="3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60" name="Oval 6"/>
              <p:cNvSpPr>
                <a:spLocks noChangeArrowheads="1"/>
              </p:cNvSpPr>
              <p:nvPr/>
            </p:nvSpPr>
            <p:spPr bwMode="auto">
              <a:xfrm>
                <a:off x="1248" y="480"/>
                <a:ext cx="624" cy="480"/>
              </a:xfrm>
              <a:prstGeom prst="ellipse">
                <a:avLst/>
              </a:prstGeom>
              <a:solidFill>
                <a:srgbClr val="CDEEFF"/>
              </a:solidFill>
              <a:ln w="9525">
                <a:solidFill>
                  <a:srgbClr val="CDEE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3557" name="Text Box 8"/>
            <p:cNvSpPr txBox="1">
              <a:spLocks noChangeArrowheads="1"/>
            </p:cNvSpPr>
            <p:nvPr/>
          </p:nvSpPr>
          <p:spPr bwMode="auto">
            <a:xfrm>
              <a:off x="2292" y="1976"/>
              <a:ext cx="163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400" b="1"/>
                <a:t>Дания</a:t>
              </a:r>
            </a:p>
          </p:txBody>
        </p:sp>
        <p:pic>
          <p:nvPicPr>
            <p:cNvPr id="23558" name="Picture 9" descr="Дюймовочка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8" y="960"/>
              <a:ext cx="1110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5" name="Rectangle 11"/>
          <p:cNvSpPr>
            <a:spLocks noGrp="1" noChangeArrowheads="1"/>
          </p:cNvSpPr>
          <p:nvPr>
            <p:ph type="title"/>
          </p:nvPr>
        </p:nvSpPr>
        <p:spPr>
          <a:xfrm>
            <a:off x="-990600" y="-304800"/>
            <a:ext cx="7620000" cy="1295400"/>
          </a:xfrm>
          <a:noFill/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0066"/>
                </a:solidFill>
              </a:rPr>
              <a:t>Сказочная карта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13"/>
          <p:cNvGrpSpPr>
            <a:grpSpLocks/>
          </p:cNvGrpSpPr>
          <p:nvPr/>
        </p:nvGrpSpPr>
        <p:grpSpPr bwMode="auto">
          <a:xfrm>
            <a:off x="161925" y="165100"/>
            <a:ext cx="10658475" cy="6550025"/>
            <a:chOff x="102" y="104"/>
            <a:chExt cx="6714" cy="4126"/>
          </a:xfrm>
        </p:grpSpPr>
        <p:grpSp>
          <p:nvGrpSpPr>
            <p:cNvPr id="24580" name="Group 7"/>
            <p:cNvGrpSpPr>
              <a:grpSpLocks/>
            </p:cNvGrpSpPr>
            <p:nvPr/>
          </p:nvGrpSpPr>
          <p:grpSpPr bwMode="auto">
            <a:xfrm>
              <a:off x="144" y="104"/>
              <a:ext cx="6672" cy="4126"/>
              <a:chOff x="832" y="480"/>
              <a:chExt cx="4096" cy="3324"/>
            </a:xfrm>
          </p:grpSpPr>
          <p:pic>
            <p:nvPicPr>
              <p:cNvPr id="24583" name="Picture 8" descr="Англия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C5F5F5"/>
                  </a:clrFrom>
                  <a:clrTo>
                    <a:srgbClr val="C5F5F5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32" y="516"/>
                <a:ext cx="4096" cy="3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584" name="Oval 9"/>
              <p:cNvSpPr>
                <a:spLocks noChangeArrowheads="1"/>
              </p:cNvSpPr>
              <p:nvPr/>
            </p:nvSpPr>
            <p:spPr bwMode="auto">
              <a:xfrm>
                <a:off x="1248" y="480"/>
                <a:ext cx="576" cy="480"/>
              </a:xfrm>
              <a:prstGeom prst="ellipse">
                <a:avLst/>
              </a:prstGeom>
              <a:solidFill>
                <a:srgbClr val="CDEEFF"/>
              </a:solidFill>
              <a:ln w="9525">
                <a:solidFill>
                  <a:srgbClr val="CDEE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4581" name="Text Box 11"/>
            <p:cNvSpPr txBox="1">
              <a:spLocks noChangeArrowheads="1"/>
            </p:cNvSpPr>
            <p:nvPr/>
          </p:nvSpPr>
          <p:spPr bwMode="auto">
            <a:xfrm>
              <a:off x="102" y="1180"/>
              <a:ext cx="163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400" b="1"/>
                <a:t>Англия</a:t>
              </a:r>
            </a:p>
          </p:txBody>
        </p:sp>
        <p:pic>
          <p:nvPicPr>
            <p:cNvPr id="24582" name="Picture 12" descr="пятач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80" y="1392"/>
              <a:ext cx="1218" cy="1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79" name="Rectangle 14"/>
          <p:cNvSpPr>
            <a:spLocks noGrp="1" noChangeArrowheads="1"/>
          </p:cNvSpPr>
          <p:nvPr>
            <p:ph type="title"/>
          </p:nvPr>
        </p:nvSpPr>
        <p:spPr>
          <a:xfrm>
            <a:off x="-990600" y="-304800"/>
            <a:ext cx="7620000" cy="1295400"/>
          </a:xfrm>
          <a:noFill/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0066"/>
                </a:solidFill>
              </a:rPr>
              <a:t>Сказочная карта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14"/>
          <p:cNvGrpSpPr>
            <a:grpSpLocks/>
          </p:cNvGrpSpPr>
          <p:nvPr/>
        </p:nvGrpSpPr>
        <p:grpSpPr bwMode="auto">
          <a:xfrm>
            <a:off x="288925" y="158750"/>
            <a:ext cx="10439400" cy="6578600"/>
            <a:chOff x="182" y="100"/>
            <a:chExt cx="6576" cy="4144"/>
          </a:xfrm>
        </p:grpSpPr>
        <p:grpSp>
          <p:nvGrpSpPr>
            <p:cNvPr id="25604" name="Group 8"/>
            <p:cNvGrpSpPr>
              <a:grpSpLocks/>
            </p:cNvGrpSpPr>
            <p:nvPr/>
          </p:nvGrpSpPr>
          <p:grpSpPr bwMode="auto">
            <a:xfrm>
              <a:off x="182" y="100"/>
              <a:ext cx="6576" cy="4144"/>
              <a:chOff x="832" y="480"/>
              <a:chExt cx="4096" cy="3324"/>
            </a:xfrm>
          </p:grpSpPr>
          <p:pic>
            <p:nvPicPr>
              <p:cNvPr id="25607" name="Picture 9" descr="Германия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C5F5F5"/>
                  </a:clrFrom>
                  <a:clrTo>
                    <a:srgbClr val="C5F5F5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32" y="516"/>
                <a:ext cx="4096" cy="3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08" name="Oval 10"/>
              <p:cNvSpPr>
                <a:spLocks noChangeArrowheads="1"/>
              </p:cNvSpPr>
              <p:nvPr/>
            </p:nvSpPr>
            <p:spPr bwMode="auto">
              <a:xfrm>
                <a:off x="1248" y="480"/>
                <a:ext cx="576" cy="480"/>
              </a:xfrm>
              <a:prstGeom prst="ellipse">
                <a:avLst/>
              </a:prstGeom>
              <a:solidFill>
                <a:srgbClr val="CDEEFF"/>
              </a:solidFill>
              <a:ln w="9525">
                <a:solidFill>
                  <a:srgbClr val="CDEE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605" name="Text Box 12"/>
            <p:cNvSpPr txBox="1">
              <a:spLocks noChangeArrowheads="1"/>
            </p:cNvSpPr>
            <p:nvPr/>
          </p:nvSpPr>
          <p:spPr bwMode="auto">
            <a:xfrm>
              <a:off x="912" y="3272"/>
              <a:ext cx="1824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400" b="1"/>
                <a:t>Франция</a:t>
              </a:r>
            </a:p>
          </p:txBody>
        </p:sp>
        <p:pic>
          <p:nvPicPr>
            <p:cNvPr id="25606" name="Picture 13" descr="золушка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0" y="1104"/>
              <a:ext cx="1236" cy="1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03" name="Rectangle 15"/>
          <p:cNvSpPr>
            <a:spLocks noGrp="1" noChangeArrowheads="1"/>
          </p:cNvSpPr>
          <p:nvPr>
            <p:ph type="title"/>
          </p:nvPr>
        </p:nvSpPr>
        <p:spPr>
          <a:xfrm>
            <a:off x="-990600" y="-304800"/>
            <a:ext cx="7620000" cy="1295400"/>
          </a:xfrm>
          <a:noFill/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0066"/>
                </a:solidFill>
              </a:rPr>
              <a:t>Сказочная карта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7"/>
          <p:cNvGrpSpPr>
            <a:grpSpLocks/>
          </p:cNvGrpSpPr>
          <p:nvPr/>
        </p:nvGrpSpPr>
        <p:grpSpPr bwMode="auto">
          <a:xfrm>
            <a:off x="304800" y="206375"/>
            <a:ext cx="10414000" cy="6594475"/>
            <a:chOff x="0" y="0"/>
            <a:chExt cx="5760" cy="4277"/>
          </a:xfrm>
        </p:grpSpPr>
        <p:pic>
          <p:nvPicPr>
            <p:cNvPr id="26634" name="Picture 8" descr="карта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5F5F5"/>
                </a:clrFrom>
                <a:clrTo>
                  <a:srgbClr val="C5F5F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4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5" name="Oval 9"/>
            <p:cNvSpPr>
              <a:spLocks noChangeArrowheads="1"/>
            </p:cNvSpPr>
            <p:nvPr/>
          </p:nvSpPr>
          <p:spPr bwMode="auto">
            <a:xfrm>
              <a:off x="528" y="0"/>
              <a:ext cx="816" cy="624"/>
            </a:xfrm>
            <a:prstGeom prst="ellipse">
              <a:avLst/>
            </a:prstGeom>
            <a:solidFill>
              <a:srgbClr val="CDEEFF"/>
            </a:solidFill>
            <a:ln w="9525">
              <a:solidFill>
                <a:srgbClr val="CDEE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6627" name="Group 18"/>
          <p:cNvGrpSpPr>
            <a:grpSpLocks/>
          </p:cNvGrpSpPr>
          <p:nvPr/>
        </p:nvGrpSpPr>
        <p:grpSpPr bwMode="auto">
          <a:xfrm>
            <a:off x="161925" y="1035050"/>
            <a:ext cx="8982075" cy="4984750"/>
            <a:chOff x="102" y="652"/>
            <a:chExt cx="5658" cy="3140"/>
          </a:xfrm>
        </p:grpSpPr>
        <p:sp>
          <p:nvSpPr>
            <p:cNvPr id="26629" name="Text Box 11"/>
            <p:cNvSpPr txBox="1">
              <a:spLocks noChangeArrowheads="1"/>
            </p:cNvSpPr>
            <p:nvPr/>
          </p:nvSpPr>
          <p:spPr bwMode="auto">
            <a:xfrm>
              <a:off x="4272" y="1406"/>
              <a:ext cx="1488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400" b="1">
                  <a:solidFill>
                    <a:srgbClr val="FA0000"/>
                  </a:solidFill>
                </a:rPr>
                <a:t>Р</a:t>
              </a:r>
              <a:r>
                <a:rPr lang="ru-RU" sz="4400" b="1"/>
                <a:t>оссия</a:t>
              </a:r>
            </a:p>
          </p:txBody>
        </p:sp>
        <p:sp>
          <p:nvSpPr>
            <p:cNvPr id="26630" name="Text Box 12"/>
            <p:cNvSpPr txBox="1">
              <a:spLocks noChangeArrowheads="1"/>
            </p:cNvSpPr>
            <p:nvPr/>
          </p:nvSpPr>
          <p:spPr bwMode="auto">
            <a:xfrm>
              <a:off x="1584" y="652"/>
              <a:ext cx="163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400" b="1">
                  <a:solidFill>
                    <a:srgbClr val="FA0000"/>
                  </a:solidFill>
                </a:rPr>
                <a:t>Ш</a:t>
              </a:r>
              <a:r>
                <a:rPr lang="ru-RU" sz="4400" b="1"/>
                <a:t>веция</a:t>
              </a:r>
            </a:p>
          </p:txBody>
        </p:sp>
        <p:sp>
          <p:nvSpPr>
            <p:cNvPr id="26631" name="Text Box 13"/>
            <p:cNvSpPr txBox="1">
              <a:spLocks noChangeArrowheads="1"/>
            </p:cNvSpPr>
            <p:nvPr/>
          </p:nvSpPr>
          <p:spPr bwMode="auto">
            <a:xfrm>
              <a:off x="2292" y="1976"/>
              <a:ext cx="163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400" b="1">
                  <a:solidFill>
                    <a:srgbClr val="FA0000"/>
                  </a:solidFill>
                </a:rPr>
                <a:t>Д</a:t>
              </a:r>
              <a:r>
                <a:rPr lang="ru-RU" sz="4400" b="1"/>
                <a:t>ания</a:t>
              </a:r>
            </a:p>
          </p:txBody>
        </p:sp>
        <p:sp>
          <p:nvSpPr>
            <p:cNvPr id="26632" name="Text Box 14"/>
            <p:cNvSpPr txBox="1">
              <a:spLocks noChangeArrowheads="1"/>
            </p:cNvSpPr>
            <p:nvPr/>
          </p:nvSpPr>
          <p:spPr bwMode="auto">
            <a:xfrm>
              <a:off x="102" y="1180"/>
              <a:ext cx="163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400" b="1">
                  <a:solidFill>
                    <a:srgbClr val="FA0000"/>
                  </a:solidFill>
                </a:rPr>
                <a:t>А</a:t>
              </a:r>
              <a:r>
                <a:rPr lang="ru-RU" sz="4400" b="1"/>
                <a:t>нглия</a:t>
              </a:r>
            </a:p>
          </p:txBody>
        </p:sp>
        <p:sp>
          <p:nvSpPr>
            <p:cNvPr id="26633" name="Text Box 15"/>
            <p:cNvSpPr txBox="1">
              <a:spLocks noChangeArrowheads="1"/>
            </p:cNvSpPr>
            <p:nvPr/>
          </p:nvSpPr>
          <p:spPr bwMode="auto">
            <a:xfrm>
              <a:off x="912" y="3312"/>
              <a:ext cx="1824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400" b="1">
                  <a:solidFill>
                    <a:srgbClr val="FA0000"/>
                  </a:solidFill>
                </a:rPr>
                <a:t>Ф</a:t>
              </a:r>
              <a:r>
                <a:rPr lang="ru-RU" sz="4400" b="1"/>
                <a:t>ранция</a:t>
              </a:r>
            </a:p>
          </p:txBody>
        </p:sp>
      </p:grpSp>
      <p:sp>
        <p:nvSpPr>
          <p:cNvPr id="26628" name="Rectangle 10"/>
          <p:cNvSpPr>
            <a:spLocks noGrp="1" noChangeArrowheads="1"/>
          </p:cNvSpPr>
          <p:nvPr>
            <p:ph type="title"/>
          </p:nvPr>
        </p:nvSpPr>
        <p:spPr>
          <a:xfrm>
            <a:off x="-990600" y="-304800"/>
            <a:ext cx="7620000" cy="1295400"/>
          </a:xfrm>
          <a:noFill/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0066"/>
                </a:solidFill>
              </a:rPr>
              <a:t>Сказочная карта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Проверь себя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971800"/>
            <a:ext cx="8229600" cy="53340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6000" b="1" smtClean="0"/>
              <a:t>Книгу про</a:t>
            </a:r>
            <a:r>
              <a:rPr lang="ru-RU" sz="6000" b="1" smtClean="0">
                <a:solidFill>
                  <a:srgbClr val="0000CC"/>
                </a:solidFill>
              </a:rPr>
              <a:t> </a:t>
            </a:r>
            <a:r>
              <a:rPr lang="ru-RU" sz="6000" b="1" smtClean="0">
                <a:solidFill>
                  <a:srgbClr val="FF0000"/>
                </a:solidFill>
              </a:rPr>
              <a:t>Н</a:t>
            </a:r>
            <a:r>
              <a:rPr lang="ru-RU" sz="6000" b="1" smtClean="0"/>
              <a:t>езнайку сочинил писатель</a:t>
            </a:r>
            <a:r>
              <a:rPr lang="ru-RU" sz="6000" b="1" smtClean="0">
                <a:solidFill>
                  <a:srgbClr val="0000CC"/>
                </a:solidFill>
              </a:rPr>
              <a:t> </a:t>
            </a:r>
            <a:r>
              <a:rPr lang="ru-RU" sz="6000" b="1" smtClean="0">
                <a:solidFill>
                  <a:srgbClr val="FF0000"/>
                </a:solidFill>
              </a:rPr>
              <a:t>Н</a:t>
            </a:r>
            <a:r>
              <a:rPr lang="ru-RU" sz="6000" b="1" smtClean="0"/>
              <a:t>осов, который жил</a:t>
            </a:r>
            <a:r>
              <a:rPr lang="ru-RU" sz="6000" b="1" smtClean="0">
                <a:solidFill>
                  <a:srgbClr val="0000CC"/>
                </a:solidFill>
              </a:rPr>
              <a:t> </a:t>
            </a:r>
            <a:r>
              <a:rPr lang="ru-RU" sz="6000" b="1" smtClean="0"/>
              <a:t>в </a:t>
            </a:r>
            <a:r>
              <a:rPr lang="ru-RU" sz="6000" b="1" smtClean="0">
                <a:solidFill>
                  <a:srgbClr val="FF0000"/>
                </a:solidFill>
              </a:rPr>
              <a:t>Р</a:t>
            </a:r>
            <a:r>
              <a:rPr lang="ru-RU" sz="6000" b="1" smtClean="0"/>
              <a:t>оссии.</a:t>
            </a:r>
          </a:p>
        </p:txBody>
      </p:sp>
      <p:pic>
        <p:nvPicPr>
          <p:cNvPr id="27652" name="Picture 4" descr="незнайк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0"/>
            <a:ext cx="263683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514600"/>
            <a:ext cx="8229600" cy="2895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6000" b="1" smtClean="0">
                <a:solidFill>
                  <a:srgbClr val="FF0000"/>
                </a:solidFill>
              </a:rPr>
              <a:t>К</a:t>
            </a:r>
            <a:r>
              <a:rPr lang="ru-RU" sz="6000" b="1" smtClean="0"/>
              <a:t>арлсон</a:t>
            </a:r>
            <a:r>
              <a:rPr lang="ru-RU" sz="6000" b="1" smtClean="0">
                <a:solidFill>
                  <a:srgbClr val="0000CC"/>
                </a:solidFill>
              </a:rPr>
              <a:t> </a:t>
            </a:r>
            <a:r>
              <a:rPr lang="ru-RU" sz="6000" b="1" smtClean="0"/>
              <a:t>– житель</a:t>
            </a:r>
            <a:r>
              <a:rPr lang="ru-RU" sz="6000" b="1" smtClean="0">
                <a:solidFill>
                  <a:srgbClr val="0000CC"/>
                </a:solidFill>
              </a:rPr>
              <a:t> </a:t>
            </a:r>
            <a:r>
              <a:rPr lang="ru-RU" sz="6000" b="1" smtClean="0">
                <a:solidFill>
                  <a:srgbClr val="FF0000"/>
                </a:solidFill>
              </a:rPr>
              <a:t>Ш</a:t>
            </a:r>
            <a:r>
              <a:rPr lang="ru-RU" sz="6000" b="1" smtClean="0"/>
              <a:t>веции, а</a:t>
            </a:r>
            <a:r>
              <a:rPr lang="ru-RU" sz="6000" b="1" smtClean="0">
                <a:solidFill>
                  <a:srgbClr val="0000CC"/>
                </a:solidFill>
              </a:rPr>
              <a:t> </a:t>
            </a:r>
            <a:r>
              <a:rPr lang="ru-RU" sz="6000" b="1" smtClean="0">
                <a:solidFill>
                  <a:srgbClr val="FF0000"/>
                </a:solidFill>
              </a:rPr>
              <a:t>П</a:t>
            </a:r>
            <a:r>
              <a:rPr lang="ru-RU" sz="6000" b="1" smtClean="0"/>
              <a:t>ятачок</a:t>
            </a:r>
            <a:r>
              <a:rPr lang="ru-RU" sz="6000" b="1" smtClean="0">
                <a:solidFill>
                  <a:srgbClr val="0000CC"/>
                </a:solidFill>
              </a:rPr>
              <a:t> </a:t>
            </a:r>
            <a:r>
              <a:rPr lang="ru-RU" sz="6000" b="1" smtClean="0"/>
              <a:t>- </a:t>
            </a:r>
            <a:r>
              <a:rPr lang="ru-RU" sz="6000" b="1" smtClean="0">
                <a:solidFill>
                  <a:srgbClr val="FF0000"/>
                </a:solidFill>
              </a:rPr>
              <a:t>А</a:t>
            </a:r>
            <a:r>
              <a:rPr lang="ru-RU" sz="6000" b="1" smtClean="0"/>
              <a:t>нглии.</a:t>
            </a:r>
          </a:p>
          <a:p>
            <a:pPr marL="0" indent="0" eaLnBrk="1" hangingPunct="1">
              <a:buFontTx/>
              <a:buNone/>
            </a:pPr>
            <a:endParaRPr lang="ru-RU" sz="6000" b="1" smtClean="0"/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Проверь себя</a:t>
            </a:r>
          </a:p>
        </p:txBody>
      </p:sp>
      <p:pic>
        <p:nvPicPr>
          <p:cNvPr id="28676" name="Picture 5" descr="im033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800"/>
            <a:ext cx="278130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7" name="Group 9"/>
          <p:cNvGrpSpPr>
            <a:grpSpLocks/>
          </p:cNvGrpSpPr>
          <p:nvPr/>
        </p:nvGrpSpPr>
        <p:grpSpPr bwMode="auto">
          <a:xfrm>
            <a:off x="6248400" y="4419600"/>
            <a:ext cx="1966913" cy="2209800"/>
            <a:chOff x="2976" y="2928"/>
            <a:chExt cx="1239" cy="1392"/>
          </a:xfrm>
        </p:grpSpPr>
        <p:pic>
          <p:nvPicPr>
            <p:cNvPr id="28678" name="Picture 7" descr="Рисунок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5278" b="18196"/>
            <a:stretch>
              <a:fillRect/>
            </a:stretch>
          </p:blipFill>
          <p:spPr bwMode="auto">
            <a:xfrm>
              <a:off x="3072" y="2928"/>
              <a:ext cx="1143" cy="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9" name="Rectangle 8"/>
            <p:cNvSpPr>
              <a:spLocks noChangeArrowheads="1"/>
            </p:cNvSpPr>
            <p:nvPr/>
          </p:nvSpPr>
          <p:spPr bwMode="auto">
            <a:xfrm>
              <a:off x="2976" y="2928"/>
              <a:ext cx="451" cy="328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CCE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581400"/>
            <a:ext cx="8229600" cy="29718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6000" b="1" smtClean="0"/>
              <a:t>Волшебная сказка про</a:t>
            </a:r>
            <a:r>
              <a:rPr lang="ru-RU" sz="6000" b="1" smtClean="0">
                <a:solidFill>
                  <a:srgbClr val="0000CC"/>
                </a:solidFill>
              </a:rPr>
              <a:t> </a:t>
            </a:r>
            <a:r>
              <a:rPr lang="ru-RU" sz="6000" b="1" smtClean="0">
                <a:solidFill>
                  <a:srgbClr val="FF0000"/>
                </a:solidFill>
              </a:rPr>
              <a:t>З</a:t>
            </a:r>
            <a:r>
              <a:rPr lang="ru-RU" sz="6000" b="1" smtClean="0"/>
              <a:t>олушку</a:t>
            </a:r>
            <a:r>
              <a:rPr lang="ru-RU" sz="6000" b="1" smtClean="0">
                <a:solidFill>
                  <a:srgbClr val="0000CC"/>
                </a:solidFill>
              </a:rPr>
              <a:t> </a:t>
            </a:r>
            <a:r>
              <a:rPr lang="ru-RU" sz="6000" b="1" smtClean="0"/>
              <a:t>пришла</a:t>
            </a:r>
            <a:r>
              <a:rPr lang="ru-RU" sz="6000" b="1" smtClean="0">
                <a:solidFill>
                  <a:srgbClr val="0000CC"/>
                </a:solidFill>
              </a:rPr>
              <a:t> </a:t>
            </a:r>
            <a:r>
              <a:rPr lang="ru-RU" sz="6000" b="1" smtClean="0"/>
              <a:t>к нам из</a:t>
            </a:r>
            <a:r>
              <a:rPr lang="ru-RU" sz="6000" b="1" smtClean="0">
                <a:solidFill>
                  <a:srgbClr val="0000CC"/>
                </a:solidFill>
              </a:rPr>
              <a:t> </a:t>
            </a:r>
            <a:r>
              <a:rPr lang="ru-RU" sz="6000" b="1" smtClean="0">
                <a:solidFill>
                  <a:srgbClr val="FF0000"/>
                </a:solidFill>
              </a:rPr>
              <a:t>Ф</a:t>
            </a:r>
            <a:r>
              <a:rPr lang="ru-RU" sz="6000" b="1" smtClean="0"/>
              <a:t>ранции.</a:t>
            </a:r>
          </a:p>
        </p:txBody>
      </p:sp>
      <p:sp>
        <p:nvSpPr>
          <p:cNvPr id="29699" name="Rectangle 4"/>
          <p:cNvSpPr>
            <a:spLocks noGrp="1" noChangeArrowheads="1"/>
          </p:cNvSpPr>
          <p:nvPr>
            <p:ph type="title"/>
          </p:nvPr>
        </p:nvSpPr>
        <p:spPr>
          <a:xfrm>
            <a:off x="12954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Проверь себя</a:t>
            </a:r>
          </a:p>
        </p:txBody>
      </p:sp>
      <p:pic>
        <p:nvPicPr>
          <p:cNvPr id="29700" name="Picture 6" descr="золушка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57200"/>
            <a:ext cx="2995613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8229600" cy="45259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6000" b="1" smtClean="0"/>
              <a:t>Историю про грязнулю  </a:t>
            </a:r>
          </a:p>
          <a:p>
            <a:pPr marL="0" indent="0" eaLnBrk="1" hangingPunct="1">
              <a:buFontTx/>
              <a:buNone/>
            </a:pPr>
            <a:r>
              <a:rPr lang="ru-RU" sz="6000" b="1" smtClean="0">
                <a:solidFill>
                  <a:srgbClr val="FF0000"/>
                </a:solidFill>
              </a:rPr>
              <a:t>Ф</a:t>
            </a:r>
            <a:r>
              <a:rPr lang="ru-RU" sz="6000" b="1" smtClean="0"/>
              <a:t>едору знают </a:t>
            </a:r>
          </a:p>
          <a:p>
            <a:pPr marL="0" indent="0" eaLnBrk="1" hangingPunct="1">
              <a:buFontTx/>
              <a:buNone/>
            </a:pPr>
            <a:r>
              <a:rPr lang="ru-RU" sz="6000" b="1" smtClean="0"/>
              <a:t>все дети </a:t>
            </a:r>
            <a:r>
              <a:rPr lang="ru-RU" sz="6000" b="1" smtClean="0">
                <a:solidFill>
                  <a:srgbClr val="FF0000"/>
                </a:solidFill>
              </a:rPr>
              <a:t>Р</a:t>
            </a:r>
            <a:r>
              <a:rPr lang="ru-RU" sz="6000" b="1" smtClean="0"/>
              <a:t>оссии.</a:t>
            </a:r>
          </a:p>
        </p:txBody>
      </p:sp>
      <p:sp>
        <p:nvSpPr>
          <p:cNvPr id="30723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Проверь себя</a:t>
            </a:r>
          </a:p>
        </p:txBody>
      </p:sp>
      <p:pic>
        <p:nvPicPr>
          <p:cNvPr id="30724" name="Picture 5" descr="Федор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9463" y="1295400"/>
            <a:ext cx="3284537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838200" y="1371600"/>
            <a:ext cx="7724775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777777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Большая буква </a:t>
            </a:r>
          </a:p>
          <a:p>
            <a:pPr algn="ctr"/>
            <a:r>
              <a:rPr lang="ru-RU" sz="3600" b="1" kern="10">
                <a:ln w="12700">
                  <a:solidFill>
                    <a:srgbClr val="777777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в словах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8915400" cy="533400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5500" b="1" smtClean="0"/>
              <a:t>В маленькой стране </a:t>
            </a:r>
            <a:r>
              <a:rPr lang="ru-RU" sz="5500" b="1" smtClean="0">
                <a:solidFill>
                  <a:srgbClr val="FF0000"/>
                </a:solidFill>
              </a:rPr>
              <a:t>Д</a:t>
            </a:r>
            <a:r>
              <a:rPr lang="ru-RU" sz="5500" b="1" smtClean="0"/>
              <a:t>ании жил великий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5500" b="1" smtClean="0"/>
              <a:t>сказочник </a:t>
            </a:r>
            <a:r>
              <a:rPr lang="ru-RU" sz="5500" b="1" smtClean="0">
                <a:solidFill>
                  <a:srgbClr val="FA0000"/>
                </a:solidFill>
              </a:rPr>
              <a:t>А</a:t>
            </a:r>
            <a:r>
              <a:rPr lang="ru-RU" sz="5500" b="1" smtClean="0"/>
              <a:t>ндерсен, который написал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5500" b="1" smtClean="0"/>
              <a:t>прекрасную сказку о девочке </a:t>
            </a:r>
            <a:r>
              <a:rPr lang="ru-RU" sz="5500" b="1" smtClean="0">
                <a:solidFill>
                  <a:srgbClr val="FF0000"/>
                </a:solidFill>
              </a:rPr>
              <a:t>Д</a:t>
            </a:r>
            <a:r>
              <a:rPr lang="ru-RU" sz="5500" b="1" smtClean="0"/>
              <a:t>юймовочке.</a:t>
            </a:r>
          </a:p>
        </p:txBody>
      </p:sp>
      <p:sp>
        <p:nvSpPr>
          <p:cNvPr id="3174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Проверь себя</a:t>
            </a:r>
          </a:p>
        </p:txBody>
      </p:sp>
      <p:pic>
        <p:nvPicPr>
          <p:cNvPr id="31748" name="Picture 7" descr="Дюймовочка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8538" y="47625"/>
            <a:ext cx="168751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3"/>
          <p:cNvGrpSpPr>
            <a:grpSpLocks/>
          </p:cNvGrpSpPr>
          <p:nvPr/>
        </p:nvGrpSpPr>
        <p:grpSpPr bwMode="auto">
          <a:xfrm>
            <a:off x="152400" y="1981200"/>
            <a:ext cx="7467600" cy="4495800"/>
            <a:chOff x="1776" y="3100"/>
            <a:chExt cx="1872" cy="758"/>
          </a:xfrm>
        </p:grpSpPr>
        <p:sp>
          <p:nvSpPr>
            <p:cNvPr id="32778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858" y="3522"/>
              <a:ext cx="1506" cy="3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Франция</a:t>
              </a:r>
            </a:p>
          </p:txBody>
        </p:sp>
        <p:sp>
          <p:nvSpPr>
            <p:cNvPr id="32779" name="AutoShape 19"/>
            <p:cNvSpPr>
              <a:spLocks noChangeArrowheads="1"/>
            </p:cNvSpPr>
            <p:nvPr/>
          </p:nvSpPr>
          <p:spPr bwMode="auto">
            <a:xfrm rot="274171">
              <a:off x="1776" y="3100"/>
              <a:ext cx="1872" cy="576"/>
            </a:xfrm>
            <a:prstGeom prst="triangle">
              <a:avLst>
                <a:gd name="adj" fmla="val 50000"/>
              </a:avLst>
            </a:prstGeom>
            <a:solidFill>
              <a:srgbClr val="CDEEFF"/>
            </a:solidFill>
            <a:ln w="9525">
              <a:solidFill>
                <a:srgbClr val="CDEE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2771" name="Group 25"/>
          <p:cNvGrpSpPr>
            <a:grpSpLocks/>
          </p:cNvGrpSpPr>
          <p:nvPr/>
        </p:nvGrpSpPr>
        <p:grpSpPr bwMode="auto">
          <a:xfrm>
            <a:off x="3505200" y="2514600"/>
            <a:ext cx="5273675" cy="1828800"/>
            <a:chOff x="1920" y="1770"/>
            <a:chExt cx="3456" cy="1014"/>
          </a:xfrm>
        </p:grpSpPr>
        <p:sp>
          <p:nvSpPr>
            <p:cNvPr id="32776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928" y="1770"/>
              <a:ext cx="3415" cy="10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Англия</a:t>
              </a:r>
            </a:p>
          </p:txBody>
        </p:sp>
        <p:sp>
          <p:nvSpPr>
            <p:cNvPr id="32777" name="Rectangle 16"/>
            <p:cNvSpPr>
              <a:spLocks noChangeArrowheads="1"/>
            </p:cNvSpPr>
            <p:nvPr/>
          </p:nvSpPr>
          <p:spPr bwMode="auto">
            <a:xfrm>
              <a:off x="1920" y="1892"/>
              <a:ext cx="3456" cy="460"/>
            </a:xfrm>
            <a:prstGeom prst="rect">
              <a:avLst/>
            </a:prstGeom>
            <a:solidFill>
              <a:srgbClr val="CDEEFF"/>
            </a:solidFill>
            <a:ln w="9525">
              <a:solidFill>
                <a:srgbClr val="CDEE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2772" name="Group 24"/>
          <p:cNvGrpSpPr>
            <a:grpSpLocks/>
          </p:cNvGrpSpPr>
          <p:nvPr/>
        </p:nvGrpSpPr>
        <p:grpSpPr bwMode="auto">
          <a:xfrm>
            <a:off x="609600" y="1066800"/>
            <a:ext cx="5105400" cy="2209800"/>
            <a:chOff x="384" y="768"/>
            <a:chExt cx="2832" cy="1200"/>
          </a:xfrm>
        </p:grpSpPr>
        <p:sp>
          <p:nvSpPr>
            <p:cNvPr id="32774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402" y="768"/>
              <a:ext cx="2798" cy="116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Россия</a:t>
              </a:r>
            </a:p>
          </p:txBody>
        </p:sp>
        <p:sp>
          <p:nvSpPr>
            <p:cNvPr id="32775" name="Rectangle 13"/>
            <p:cNvSpPr>
              <a:spLocks noChangeArrowheads="1"/>
            </p:cNvSpPr>
            <p:nvPr/>
          </p:nvSpPr>
          <p:spPr bwMode="auto">
            <a:xfrm>
              <a:off x="384" y="1507"/>
              <a:ext cx="2832" cy="461"/>
            </a:xfrm>
            <a:prstGeom prst="rect">
              <a:avLst/>
            </a:prstGeom>
            <a:solidFill>
              <a:srgbClr val="CDEEFF"/>
            </a:solidFill>
            <a:ln w="9525">
              <a:solidFill>
                <a:srgbClr val="CDEE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2773" name="Rectangle 20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Расшифруй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5"/>
          <p:cNvSpPr>
            <a:spLocks noChangeArrowheads="1" noChangeShapeType="1" noTextEdit="1"/>
          </p:cNvSpPr>
          <p:nvPr/>
        </p:nvSpPr>
        <p:spPr bwMode="auto">
          <a:xfrm>
            <a:off x="582613" y="2057400"/>
            <a:ext cx="7831137" cy="2922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Россия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533400" y="3911600"/>
            <a:ext cx="7924800" cy="1879600"/>
          </a:xfrm>
          <a:prstGeom prst="rect">
            <a:avLst/>
          </a:prstGeom>
          <a:solidFill>
            <a:srgbClr val="CDEEFF"/>
          </a:solidFill>
          <a:ln w="9525">
            <a:solidFill>
              <a:srgbClr val="CDEEFF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582613" y="2057400"/>
            <a:ext cx="7831137" cy="2922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Англия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635000" y="1828800"/>
            <a:ext cx="7924800" cy="1879600"/>
          </a:xfrm>
          <a:prstGeom prst="rect">
            <a:avLst/>
          </a:prstGeom>
          <a:solidFill>
            <a:srgbClr val="CDEEFF"/>
          </a:solidFill>
          <a:ln w="9525">
            <a:solidFill>
              <a:srgbClr val="CDEEFF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582613" y="2057400"/>
            <a:ext cx="7831137" cy="2922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Франция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 rot="286961">
            <a:off x="452438" y="1562100"/>
            <a:ext cx="8382000" cy="1879600"/>
          </a:xfrm>
          <a:prstGeom prst="rect">
            <a:avLst/>
          </a:prstGeom>
          <a:solidFill>
            <a:srgbClr val="CDEEFF"/>
          </a:solidFill>
          <a:ln w="9525">
            <a:solidFill>
              <a:srgbClr val="CDEEFF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3505200" y="1143000"/>
            <a:ext cx="5334000" cy="4724400"/>
          </a:xfrm>
        </p:spPr>
        <p:txBody>
          <a:bodyPr/>
          <a:lstStyle/>
          <a:p>
            <a:pPr eaLnBrk="1" hangingPunct="1"/>
            <a:r>
              <a:rPr lang="ru-RU" sz="8000" b="1" smtClean="0"/>
              <a:t>. ятачок</a:t>
            </a:r>
            <a:br>
              <a:rPr lang="ru-RU" sz="8000" b="1" smtClean="0"/>
            </a:br>
            <a:r>
              <a:rPr lang="ru-RU" sz="8000" b="1" smtClean="0"/>
              <a:t/>
            </a:r>
            <a:br>
              <a:rPr lang="ru-RU" sz="8000" b="1" smtClean="0"/>
            </a:br>
            <a:r>
              <a:rPr lang="ru-RU" sz="8000" b="1" smtClean="0"/>
              <a:t/>
            </a:r>
            <a:br>
              <a:rPr lang="ru-RU" sz="8000" b="1" smtClean="0"/>
            </a:br>
            <a:r>
              <a:rPr lang="ru-RU" sz="8000" b="1" smtClean="0"/>
              <a:t>. нглия</a:t>
            </a:r>
          </a:p>
        </p:txBody>
      </p:sp>
      <p:pic>
        <p:nvPicPr>
          <p:cNvPr id="36868" name="Picture 4" descr="piggl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0"/>
            <a:ext cx="3317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5400" b="1" smtClean="0"/>
              <a:t>я узнал …</a:t>
            </a:r>
          </a:p>
          <a:p>
            <a:pPr algn="ctr" eaLnBrk="1" hangingPunct="1">
              <a:buFontTx/>
              <a:buNone/>
            </a:pPr>
            <a:r>
              <a:rPr lang="ru-RU" sz="5400" b="1" smtClean="0"/>
              <a:t>я понял …</a:t>
            </a:r>
          </a:p>
          <a:p>
            <a:pPr algn="ctr" eaLnBrk="1" hangingPunct="1">
              <a:buFontTx/>
              <a:buNone/>
            </a:pPr>
            <a:r>
              <a:rPr lang="ru-RU" sz="5400" b="1" smtClean="0"/>
              <a:t>мне было интересно …</a:t>
            </a:r>
          </a:p>
          <a:p>
            <a:pPr algn="ctr" eaLnBrk="1" hangingPunct="1">
              <a:buFontTx/>
              <a:buNone/>
            </a:pPr>
            <a:r>
              <a:rPr lang="ru-RU" sz="5400" b="1" smtClean="0"/>
              <a:t>мне было трудно …</a:t>
            </a: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5400" b="1">
                <a:solidFill>
                  <a:srgbClr val="000066"/>
                </a:solidFill>
              </a:rPr>
              <a:t>Сегодня на уроке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boy"/>
          <p:cNvPicPr>
            <a:picLocks noChangeAspect="1" noChangeArrowheads="1"/>
          </p:cNvPicPr>
          <p:nvPr/>
        </p:nvPicPr>
        <p:blipFill>
          <a:blip r:embed="rId2"/>
          <a:srcRect r="6667"/>
          <a:stretch>
            <a:fillRect/>
          </a:stretch>
        </p:blipFill>
        <p:spPr bwMode="auto">
          <a:xfrm>
            <a:off x="228600" y="457200"/>
            <a:ext cx="8763000" cy="571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458200" cy="5105400"/>
          </a:xfrm>
        </p:spPr>
        <p:txBody>
          <a:bodyPr/>
          <a:lstStyle/>
          <a:p>
            <a:pPr eaLnBrk="1" hangingPunct="1"/>
            <a:r>
              <a:rPr lang="ru-RU" sz="4000" b="1" smtClean="0"/>
              <a:t>Повторить написание большой буквы в …</a:t>
            </a:r>
          </a:p>
          <a:p>
            <a:pPr eaLnBrk="1" hangingPunct="1">
              <a:buFontTx/>
              <a:buNone/>
            </a:pPr>
            <a:endParaRPr lang="ru-RU" sz="4000" b="1" smtClean="0"/>
          </a:p>
          <a:p>
            <a:pPr eaLnBrk="1" hangingPunct="1">
              <a:buFontTx/>
              <a:buNone/>
            </a:pPr>
            <a:endParaRPr lang="ru-RU" sz="4000" b="1" smtClean="0"/>
          </a:p>
          <a:p>
            <a:pPr eaLnBrk="1" hangingPunct="1"/>
            <a:r>
              <a:rPr lang="ru-RU" sz="4000" b="1" smtClean="0"/>
              <a:t>Выяснить, какие ещё слова пишутся … </a:t>
            </a:r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0066"/>
                </a:solidFill>
              </a:rPr>
              <a:t>Цели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438150" y="1387475"/>
            <a:ext cx="8458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ru-RU" sz="4000" b="1">
              <a:solidFill>
                <a:srgbClr val="FA0000"/>
              </a:solidFill>
            </a:endParaRPr>
          </a:p>
          <a:p>
            <a:pPr marL="342900" indent="-342900" algn="l">
              <a:spcBef>
                <a:spcPct val="20000"/>
              </a:spcBef>
            </a:pPr>
            <a:r>
              <a:rPr lang="ru-RU" sz="4000" b="1">
                <a:solidFill>
                  <a:srgbClr val="FA0000"/>
                </a:solidFill>
              </a:rPr>
              <a:t>                                   </a:t>
            </a:r>
            <a:r>
              <a:rPr lang="ru-RU" sz="4100" b="1">
                <a:solidFill>
                  <a:srgbClr val="FA0000"/>
                </a:solidFill>
              </a:rPr>
              <a:t>именах людей и кличках животных.</a:t>
            </a:r>
          </a:p>
          <a:p>
            <a:pPr marL="342900" indent="-342900" algn="l">
              <a:spcBef>
                <a:spcPct val="20000"/>
              </a:spcBef>
            </a:pPr>
            <a:endParaRPr lang="ru-RU" sz="4500" b="1"/>
          </a:p>
          <a:p>
            <a:pPr marL="342900" indent="-342900" algn="l">
              <a:spcBef>
                <a:spcPct val="20000"/>
              </a:spcBef>
            </a:pPr>
            <a:endParaRPr lang="ru-RU" sz="3300" b="1">
              <a:solidFill>
                <a:srgbClr val="FA0000"/>
              </a:solidFill>
            </a:endParaRPr>
          </a:p>
          <a:p>
            <a:pPr marL="342900" indent="-342900" algn="l">
              <a:spcBef>
                <a:spcPct val="20000"/>
              </a:spcBef>
            </a:pPr>
            <a:r>
              <a:rPr lang="ru-RU" sz="4000" b="1">
                <a:solidFill>
                  <a:srgbClr val="FA0000"/>
                </a:solidFill>
              </a:rPr>
              <a:t>                   </a:t>
            </a:r>
            <a:r>
              <a:rPr lang="ru-RU" sz="2800" b="1">
                <a:solidFill>
                  <a:srgbClr val="FA0000"/>
                </a:solidFill>
              </a:rPr>
              <a:t> </a:t>
            </a:r>
            <a:r>
              <a:rPr lang="ru-RU" sz="4100" b="1">
                <a:solidFill>
                  <a:srgbClr val="FA0000"/>
                </a:solidFill>
              </a:rPr>
              <a:t>с большой буквы.</a:t>
            </a:r>
            <a:r>
              <a:rPr lang="ru-RU" sz="32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незнайк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2188" y="533400"/>
            <a:ext cx="6323012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im033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304800"/>
            <a:ext cx="723900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Дюймовочка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152400"/>
            <a:ext cx="608965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0000023825716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04800"/>
            <a:ext cx="7467600" cy="597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пятач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-685800"/>
            <a:ext cx="5013325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</TotalTime>
  <Words>218</Words>
  <Application>Microsoft PowerPoint</Application>
  <PresentationFormat>Экран (4:3)</PresentationFormat>
  <Paragraphs>87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Оформление по умолчанию</vt:lpstr>
      <vt:lpstr>Слайд 1</vt:lpstr>
      <vt:lpstr>Найди лишнюю букву</vt:lpstr>
      <vt:lpstr>Слайд 3</vt:lpstr>
      <vt:lpstr>Цели</vt:lpstr>
      <vt:lpstr>Слайд 5</vt:lpstr>
      <vt:lpstr>Слайд 6</vt:lpstr>
      <vt:lpstr>Слайд 7</vt:lpstr>
      <vt:lpstr>Слайд 8</vt:lpstr>
      <vt:lpstr>Слайд 9</vt:lpstr>
      <vt:lpstr>Слайд 10</vt:lpstr>
      <vt:lpstr>Литературные герои</vt:lpstr>
      <vt:lpstr>Выбери нужную букву</vt:lpstr>
      <vt:lpstr>Выбери нужную букву</vt:lpstr>
      <vt:lpstr>Выбери нужную букву</vt:lpstr>
      <vt:lpstr>Выбери нужную букву</vt:lpstr>
      <vt:lpstr>Выбери нужную букву</vt:lpstr>
      <vt:lpstr>Выбери нужную букву</vt:lpstr>
      <vt:lpstr>Слайд 18</vt:lpstr>
      <vt:lpstr>Сказочная  карта</vt:lpstr>
      <vt:lpstr>Сказочная карта</vt:lpstr>
      <vt:lpstr>Сказочная карта</vt:lpstr>
      <vt:lpstr>Сказочная карта</vt:lpstr>
      <vt:lpstr>Сказочная карта</vt:lpstr>
      <vt:lpstr>Сказочная карта</vt:lpstr>
      <vt:lpstr>Сказочная карта</vt:lpstr>
      <vt:lpstr>Проверь себя</vt:lpstr>
      <vt:lpstr>Проверь себя</vt:lpstr>
      <vt:lpstr>Проверь себя</vt:lpstr>
      <vt:lpstr>Проверь себя</vt:lpstr>
      <vt:lpstr>Проверь себя</vt:lpstr>
      <vt:lpstr>Расшифруй</vt:lpstr>
      <vt:lpstr>Слайд 32</vt:lpstr>
      <vt:lpstr>Слайд 33</vt:lpstr>
      <vt:lpstr>Слайд 34</vt:lpstr>
      <vt:lpstr>. ятачок   . нглия</vt:lpstr>
      <vt:lpstr>Слайд 36</vt:lpstr>
      <vt:lpstr>Слайд 37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1</cp:lastModifiedBy>
  <cp:revision>30</cp:revision>
  <cp:lastPrinted>1601-01-01T00:00:00Z</cp:lastPrinted>
  <dcterms:created xsi:type="dcterms:W3CDTF">1601-01-01T00:00:00Z</dcterms:created>
  <dcterms:modified xsi:type="dcterms:W3CDTF">2022-11-12T20:49:46Z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